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4"/>
  </p:notesMasterIdLst>
  <p:handoutMasterIdLst>
    <p:handoutMasterId r:id="rId15"/>
  </p:handoutMasterIdLst>
  <p:sldIdLst>
    <p:sldId id="256" r:id="rId2"/>
    <p:sldId id="261" r:id="rId3"/>
    <p:sldId id="326" r:id="rId4"/>
    <p:sldId id="327" r:id="rId5"/>
    <p:sldId id="328" r:id="rId6"/>
    <p:sldId id="329" r:id="rId7"/>
    <p:sldId id="318" r:id="rId8"/>
    <p:sldId id="319" r:id="rId9"/>
    <p:sldId id="320" r:id="rId10"/>
    <p:sldId id="321" r:id="rId11"/>
    <p:sldId id="322" r:id="rId12"/>
    <p:sldId id="324" r:id="rId13"/>
  </p:sldIdLst>
  <p:sldSz cx="9144000" cy="5143500" type="screen16x9"/>
  <p:notesSz cx="6797675" cy="9926638"/>
  <p:embeddedFontLst>
    <p:embeddedFont>
      <p:font typeface="Swis721 BlkCn BT" panose="020B0806030502040204" pitchFamily="34" charset="0"/>
      <p:regular r:id="rId16"/>
      <p:italic r:id="rId17"/>
    </p:embeddedFont>
    <p:embeddedFont>
      <p:font typeface="Swis721 BT" panose="020B0504020202020204" pitchFamily="34" charset="0"/>
      <p:regular r:id="rId18"/>
      <p:bold r:id="rId19"/>
      <p:italic r:id="rId20"/>
      <p:boldItalic r:id="rId21"/>
    </p:embeddedFont>
    <p:embeddedFont>
      <p:font typeface="Swis721 Cn BT" panose="020B0506020202030204" pitchFamily="34" charset="0"/>
      <p:regular r:id="rId22"/>
      <p:bold r:id="rId23"/>
      <p:italic r:id="rId24"/>
      <p:boldItalic r:id="rId25"/>
    </p:embeddedFont>
  </p:embeddedFontLst>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891C"/>
    <a:srgbClr val="00468E"/>
    <a:srgbClr val="4E4B49"/>
    <a:srgbClr val="ABB7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89" autoAdjust="0"/>
    <p:restoredTop sz="68070" autoAdjust="0"/>
  </p:normalViewPr>
  <p:slideViewPr>
    <p:cSldViewPr>
      <p:cViewPr varScale="1">
        <p:scale>
          <a:sx n="121" d="100"/>
          <a:sy n="121" d="100"/>
        </p:scale>
        <p:origin x="1185" y="45"/>
      </p:cViewPr>
      <p:guideLst>
        <p:guide orient="horz" pos="1620"/>
        <p:guide pos="2880"/>
      </p:guideLst>
    </p:cSldViewPr>
  </p:slideViewPr>
  <p:notesTextViewPr>
    <p:cViewPr>
      <p:scale>
        <a:sx n="3" d="2"/>
        <a:sy n="3" d="2"/>
      </p:scale>
      <p:origin x="0" y="0"/>
    </p:cViewPr>
  </p:notesTextViewPr>
  <p:sorterViewPr>
    <p:cViewPr>
      <p:scale>
        <a:sx n="100" d="100"/>
        <a:sy n="100" d="100"/>
      </p:scale>
      <p:origin x="0" y="0"/>
    </p:cViewPr>
  </p:sorterViewPr>
  <p:notesViewPr>
    <p:cSldViewPr>
      <p:cViewPr varScale="1">
        <p:scale>
          <a:sx n="77" d="100"/>
          <a:sy n="77" d="100"/>
        </p:scale>
        <p:origin x="3360"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handoutMaster" Target="handoutMasters/handoutMaster1.xml"/><Relationship Id="rId23" Type="http://schemas.openxmlformats.org/officeDocument/2006/relationships/font" Target="fonts/font8.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7.fntdata"/><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title>
      <c:tx>
        <c:rich>
          <a:bodyPr/>
          <a:lstStyle/>
          <a:p>
            <a:pPr>
              <a:defRPr/>
            </a:pPr>
            <a:r>
              <a:rPr lang="en-US" dirty="0" err="1"/>
              <a:t>Einwohner</a:t>
            </a:r>
            <a:r>
              <a:rPr lang="en-US" dirty="0"/>
              <a:t> in %</a:t>
            </a:r>
          </a:p>
        </c:rich>
      </c:tx>
      <c:layout>
        <c:manualLayout>
          <c:xMode val="edge"/>
          <c:yMode val="edge"/>
          <c:x val="0.20424857307521388"/>
          <c:y val="0.10517888494672864"/>
        </c:manualLayout>
      </c:layout>
      <c:overlay val="0"/>
    </c:title>
    <c:autoTitleDeleted val="0"/>
    <c:plotArea>
      <c:layout/>
      <c:pieChart>
        <c:varyColors val="1"/>
        <c:ser>
          <c:idx val="0"/>
          <c:order val="0"/>
          <c:tx>
            <c:strRef>
              <c:f>Tabelle1!$B$1</c:f>
              <c:strCache>
                <c:ptCount val="1"/>
                <c:pt idx="0">
                  <c:v>in Prozent</c:v>
                </c:pt>
              </c:strCache>
            </c:strRef>
          </c:tx>
          <c:explosion val="5"/>
          <c:dPt>
            <c:idx val="0"/>
            <c:bubble3D val="0"/>
            <c:spPr>
              <a:solidFill>
                <a:srgbClr val="EA891C"/>
              </a:solidFill>
            </c:spPr>
            <c:extLst>
              <c:ext xmlns:c16="http://schemas.microsoft.com/office/drawing/2014/chart" uri="{C3380CC4-5D6E-409C-BE32-E72D297353CC}">
                <c16:uniqueId val="{00000001-389D-436E-B251-A770A861E656}"/>
              </c:ext>
            </c:extLst>
          </c:dPt>
          <c:dLbls>
            <c:numFmt formatCode="@" sourceLinked="0"/>
            <c:spPr>
              <a:noFill/>
              <a:ln>
                <a:noFill/>
              </a:ln>
              <a:effectLst/>
            </c:spPr>
            <c:txPr>
              <a:bodyPr/>
              <a:lstStyle/>
              <a:p>
                <a:pPr>
                  <a:defRPr sz="2400" b="1">
                    <a:solidFill>
                      <a:schemeClr val="bg1"/>
                    </a:solidFill>
                    <a:effectLst>
                      <a:outerShdw blurRad="38100" dist="38100" dir="2700000" algn="tl">
                        <a:srgbClr val="000000">
                          <a:alpha val="43137"/>
                        </a:srgbClr>
                      </a:outerShdw>
                    </a:effectLst>
                  </a:defRPr>
                </a:pPr>
                <a:endParaRPr lang="de-DE"/>
              </a:p>
            </c:txPr>
            <c:showLegendKey val="0"/>
            <c:showVal val="1"/>
            <c:showCatName val="0"/>
            <c:showSerName val="0"/>
            <c:showPercent val="0"/>
            <c:showBubbleSize val="0"/>
            <c:showLeaderLines val="1"/>
            <c:extLst>
              <c:ext xmlns:c15="http://schemas.microsoft.com/office/drawing/2012/chart" uri="{CE6537A1-D6FC-4f65-9D91-7224C49458BB}"/>
            </c:extLst>
          </c:dLbls>
          <c:cat>
            <c:strRef>
              <c:f>Tabelle1!$A$2:$A$3</c:f>
              <c:strCache>
                <c:ptCount val="2"/>
                <c:pt idx="0">
                  <c:v>KITU</c:v>
                </c:pt>
                <c:pt idx="1">
                  <c:v>offen</c:v>
                </c:pt>
              </c:strCache>
            </c:strRef>
          </c:cat>
          <c:val>
            <c:numRef>
              <c:f>Tabelle1!$B$2:$B$3</c:f>
              <c:numCache>
                <c:formatCode>#,##0</c:formatCode>
                <c:ptCount val="2"/>
                <c:pt idx="0">
                  <c:v>77</c:v>
                </c:pt>
                <c:pt idx="1">
                  <c:v>23</c:v>
                </c:pt>
              </c:numCache>
            </c:numRef>
          </c:val>
          <c:extLst>
            <c:ext xmlns:c16="http://schemas.microsoft.com/office/drawing/2014/chart" uri="{C3380CC4-5D6E-409C-BE32-E72D297353CC}">
              <c16:uniqueId val="{00000002-389D-436E-B251-A770A861E656}"/>
            </c:ext>
          </c:extLst>
        </c:ser>
        <c:dLbls>
          <c:showLegendKey val="0"/>
          <c:showVal val="0"/>
          <c:showCatName val="0"/>
          <c:showSerName val="0"/>
          <c:showPercent val="0"/>
          <c:showBubbleSize val="0"/>
          <c:showLeaderLines val="1"/>
        </c:dLbls>
        <c:firstSliceAng val="279"/>
      </c:pieChart>
    </c:plotArea>
    <c:legend>
      <c:legendPos val="r"/>
      <c:layout>
        <c:manualLayout>
          <c:xMode val="edge"/>
          <c:yMode val="edge"/>
          <c:x val="0.75037257145039415"/>
          <c:y val="0.78608036554787808"/>
          <c:w val="0.23009748048827908"/>
          <c:h val="0.17099507874015749"/>
        </c:manualLayout>
      </c:layout>
      <c:overlay val="0"/>
    </c:legend>
    <c:plotVisOnly val="1"/>
    <c:dispBlanksAs val="zero"/>
    <c:showDLblsOverMax val="0"/>
  </c:chart>
  <c:txPr>
    <a:bodyPr/>
    <a:lstStyle/>
    <a:p>
      <a:pPr algn="just">
        <a:defRPr sz="1800">
          <a:latin typeface="Swis721 Cn BT" panose="020B0506020202030204" pitchFamily="34" charset="0"/>
        </a:defRPr>
      </a:pPr>
      <a:endParaRPr lang="de-DE"/>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title>
      <c:tx>
        <c:rich>
          <a:bodyPr/>
          <a:lstStyle/>
          <a:p>
            <a:pPr>
              <a:defRPr/>
            </a:pPr>
            <a:r>
              <a:rPr lang="en-US" dirty="0" err="1"/>
              <a:t>Fläche</a:t>
            </a:r>
            <a:r>
              <a:rPr lang="en-US" dirty="0"/>
              <a:t> in %</a:t>
            </a:r>
          </a:p>
        </c:rich>
      </c:tx>
      <c:layout>
        <c:manualLayout>
          <c:xMode val="edge"/>
          <c:yMode val="edge"/>
          <c:x val="0.35133857848423128"/>
          <c:y val="0.10704084146849166"/>
        </c:manualLayout>
      </c:layout>
      <c:overlay val="0"/>
    </c:title>
    <c:autoTitleDeleted val="0"/>
    <c:plotArea>
      <c:layout/>
      <c:pieChart>
        <c:varyColors val="1"/>
        <c:ser>
          <c:idx val="0"/>
          <c:order val="0"/>
          <c:tx>
            <c:strRef>
              <c:f>Tabelle1!$B$1</c:f>
              <c:strCache>
                <c:ptCount val="1"/>
                <c:pt idx="0">
                  <c:v>in Prozent</c:v>
                </c:pt>
              </c:strCache>
            </c:strRef>
          </c:tx>
          <c:explosion val="5"/>
          <c:dPt>
            <c:idx val="0"/>
            <c:bubble3D val="0"/>
            <c:spPr>
              <a:solidFill>
                <a:srgbClr val="EA891C"/>
              </a:solidFill>
            </c:spPr>
            <c:extLst>
              <c:ext xmlns:c16="http://schemas.microsoft.com/office/drawing/2014/chart" uri="{C3380CC4-5D6E-409C-BE32-E72D297353CC}">
                <c16:uniqueId val="{00000001-E4AD-4819-88A3-9109C3731717}"/>
              </c:ext>
            </c:extLst>
          </c:dPt>
          <c:dLbls>
            <c:dLbl>
              <c:idx val="1"/>
              <c:layout>
                <c:manualLayout>
                  <c:x val="6.642257126501705E-2"/>
                  <c:y val="-9.078411881154470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4AD-4819-88A3-9109C3731717}"/>
                </c:ext>
              </c:extLst>
            </c:dLbl>
            <c:numFmt formatCode="@" sourceLinked="0"/>
            <c:spPr>
              <a:noFill/>
              <a:ln>
                <a:noFill/>
              </a:ln>
              <a:effectLst/>
            </c:spPr>
            <c:txPr>
              <a:bodyPr/>
              <a:lstStyle/>
              <a:p>
                <a:pPr>
                  <a:defRPr sz="2400" b="1">
                    <a:solidFill>
                      <a:schemeClr val="bg1"/>
                    </a:solidFill>
                    <a:effectLst>
                      <a:outerShdw blurRad="38100" dist="38100" dir="2700000" algn="tl">
                        <a:srgbClr val="000000">
                          <a:alpha val="43137"/>
                        </a:srgbClr>
                      </a:outerShdw>
                    </a:effectLst>
                  </a:defRPr>
                </a:pPr>
                <a:endParaRPr lang="de-DE"/>
              </a:p>
            </c:txPr>
            <c:showLegendKey val="0"/>
            <c:showVal val="1"/>
            <c:showCatName val="0"/>
            <c:showSerName val="0"/>
            <c:showPercent val="0"/>
            <c:showBubbleSize val="0"/>
            <c:showLeaderLines val="1"/>
            <c:extLst>
              <c:ext xmlns:c15="http://schemas.microsoft.com/office/drawing/2012/chart" uri="{CE6537A1-D6FC-4f65-9D91-7224C49458BB}"/>
            </c:extLst>
          </c:dLbls>
          <c:cat>
            <c:strRef>
              <c:f>Tabelle1!$A$2:$A$3</c:f>
              <c:strCache>
                <c:ptCount val="2"/>
                <c:pt idx="0">
                  <c:v>KITU</c:v>
                </c:pt>
                <c:pt idx="1">
                  <c:v>offen</c:v>
                </c:pt>
              </c:strCache>
            </c:strRef>
          </c:cat>
          <c:val>
            <c:numRef>
              <c:f>Tabelle1!$B$2:$B$3</c:f>
              <c:numCache>
                <c:formatCode>#,##0</c:formatCode>
                <c:ptCount val="2"/>
                <c:pt idx="0">
                  <c:v>91</c:v>
                </c:pt>
                <c:pt idx="1">
                  <c:v>9</c:v>
                </c:pt>
              </c:numCache>
            </c:numRef>
          </c:val>
          <c:extLst>
            <c:ext xmlns:c16="http://schemas.microsoft.com/office/drawing/2014/chart" uri="{C3380CC4-5D6E-409C-BE32-E72D297353CC}">
              <c16:uniqueId val="{00000002-E4AD-4819-88A3-9109C3731717}"/>
            </c:ext>
          </c:extLst>
        </c:ser>
        <c:dLbls>
          <c:showLegendKey val="0"/>
          <c:showVal val="0"/>
          <c:showCatName val="0"/>
          <c:showSerName val="0"/>
          <c:showPercent val="0"/>
          <c:showBubbleSize val="0"/>
          <c:showLeaderLines val="1"/>
        </c:dLbls>
        <c:firstSliceAng val="279"/>
      </c:pieChart>
    </c:plotArea>
    <c:plotVisOnly val="1"/>
    <c:dispBlanksAs val="zero"/>
    <c:showDLblsOverMax val="0"/>
  </c:chart>
  <c:txPr>
    <a:bodyPr/>
    <a:lstStyle/>
    <a:p>
      <a:pPr>
        <a:defRPr sz="1800">
          <a:latin typeface="Swis721 Cn BT" panose="020B0506020202030204" pitchFamily="34" charset="0"/>
        </a:defRPr>
      </a:pPr>
      <a:endParaRPr lang="de-DE"/>
    </a:p>
  </c:txPr>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0FBFA2-A1D4-4ADE-A58E-B965BCB0A2C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de-DE"/>
        </a:p>
      </dgm:t>
    </dgm:pt>
    <dgm:pt modelId="{E43484DC-845D-4A56-981C-9ECA3B71085C}">
      <dgm:prSet phldrT="[Text]" custT="1"/>
      <dgm:spPr>
        <a:solidFill>
          <a:srgbClr val="F09530"/>
        </a:solidFill>
      </dgm:spPr>
      <dgm:t>
        <a:bodyPr/>
        <a:lstStyle/>
        <a:p>
          <a:pPr algn="ctr"/>
          <a:r>
            <a:rPr lang="de-DE" sz="2800" dirty="0">
              <a:effectLst>
                <a:outerShdw blurRad="38100" dist="38100" dir="2700000" algn="tl">
                  <a:srgbClr val="000000">
                    <a:alpha val="43137"/>
                  </a:srgbClr>
                </a:outerShdw>
              </a:effectLst>
              <a:latin typeface="Swis721 Cn BT" panose="020B0506020202030204" pitchFamily="34" charset="0"/>
            </a:rPr>
            <a:t>Dienstleister</a:t>
          </a:r>
        </a:p>
      </dgm:t>
    </dgm:pt>
    <dgm:pt modelId="{3B247A1D-2D8F-4DB4-903C-68EEDE4B3686}" type="parTrans" cxnId="{006CE241-8CDB-4C1D-89FE-9FD68B525C6E}">
      <dgm:prSet/>
      <dgm:spPr/>
      <dgm:t>
        <a:bodyPr/>
        <a:lstStyle/>
        <a:p>
          <a:endParaRPr lang="de-DE"/>
        </a:p>
      </dgm:t>
    </dgm:pt>
    <dgm:pt modelId="{D08BDABD-41FF-4AC0-98DE-9E1BF170EC73}" type="sibTrans" cxnId="{006CE241-8CDB-4C1D-89FE-9FD68B525C6E}">
      <dgm:prSet/>
      <dgm:spPr/>
      <dgm:t>
        <a:bodyPr/>
        <a:lstStyle/>
        <a:p>
          <a:endParaRPr lang="de-DE"/>
        </a:p>
      </dgm:t>
    </dgm:pt>
    <dgm:pt modelId="{AFB5BB31-55AA-47A2-992D-C8420C70D140}">
      <dgm:prSet phldrT="[Text]" custT="1"/>
      <dgm:spPr>
        <a:solidFill>
          <a:srgbClr val="F09530"/>
        </a:solidFill>
      </dgm:spPr>
      <dgm:t>
        <a:bodyPr/>
        <a:lstStyle/>
        <a:p>
          <a:pPr algn="ctr"/>
          <a:r>
            <a:rPr lang="de-DE" sz="2800" dirty="0">
              <a:effectLst>
                <a:outerShdw blurRad="38100" dist="38100" dir="2700000" algn="tl">
                  <a:srgbClr val="000000">
                    <a:alpha val="43137"/>
                  </a:srgbClr>
                </a:outerShdw>
              </a:effectLst>
              <a:latin typeface="Swis721 Cn BT" panose="020B0506020202030204" pitchFamily="34" charset="0"/>
            </a:rPr>
            <a:t>Ratgeber/Berater</a:t>
          </a:r>
        </a:p>
      </dgm:t>
    </dgm:pt>
    <dgm:pt modelId="{7144290E-A18D-4385-94A2-E1603E7367A7}" type="parTrans" cxnId="{023F59D9-77BD-4958-A386-B89473843ACE}">
      <dgm:prSet/>
      <dgm:spPr/>
      <dgm:t>
        <a:bodyPr/>
        <a:lstStyle/>
        <a:p>
          <a:endParaRPr lang="de-DE"/>
        </a:p>
      </dgm:t>
    </dgm:pt>
    <dgm:pt modelId="{A07AAA14-2288-4128-8BD7-DB62AFB20938}" type="sibTrans" cxnId="{023F59D9-77BD-4958-A386-B89473843ACE}">
      <dgm:prSet/>
      <dgm:spPr/>
      <dgm:t>
        <a:bodyPr/>
        <a:lstStyle/>
        <a:p>
          <a:endParaRPr lang="de-DE"/>
        </a:p>
      </dgm:t>
    </dgm:pt>
    <dgm:pt modelId="{4AECFEE8-B60E-43AE-8E08-1D121D445311}">
      <dgm:prSet phldrT="[Text]" custT="1"/>
      <dgm:spPr>
        <a:solidFill>
          <a:srgbClr val="F09530"/>
        </a:solidFill>
      </dgm:spPr>
      <dgm:t>
        <a:bodyPr/>
        <a:lstStyle/>
        <a:p>
          <a:pPr algn="ctr"/>
          <a:r>
            <a:rPr lang="de-DE" sz="2800" dirty="0" err="1">
              <a:effectLst>
                <a:outerShdw blurRad="38100" dist="38100" dir="2700000" algn="tl">
                  <a:srgbClr val="000000">
                    <a:alpha val="43137"/>
                  </a:srgbClr>
                </a:outerShdw>
              </a:effectLst>
              <a:latin typeface="Swis721 Cn BT" panose="020B0506020202030204" pitchFamily="34" charset="0"/>
            </a:rPr>
            <a:t>Vernetzer</a:t>
          </a:r>
          <a:endParaRPr lang="de-DE" sz="2800" dirty="0">
            <a:effectLst>
              <a:outerShdw blurRad="38100" dist="38100" dir="2700000" algn="tl">
                <a:srgbClr val="000000">
                  <a:alpha val="43137"/>
                </a:srgbClr>
              </a:outerShdw>
            </a:effectLst>
            <a:latin typeface="Swis721 Cn BT" panose="020B0506020202030204" pitchFamily="34" charset="0"/>
          </a:endParaRPr>
        </a:p>
      </dgm:t>
    </dgm:pt>
    <dgm:pt modelId="{C68D6133-9814-456A-8193-0FD44B705DDE}" type="parTrans" cxnId="{66AB2C5D-F396-46D5-8707-77F4E8BDD018}">
      <dgm:prSet/>
      <dgm:spPr/>
      <dgm:t>
        <a:bodyPr/>
        <a:lstStyle/>
        <a:p>
          <a:endParaRPr lang="de-DE"/>
        </a:p>
      </dgm:t>
    </dgm:pt>
    <dgm:pt modelId="{5AEA61CB-6DCE-47B5-BC39-4B766BBCC0C8}" type="sibTrans" cxnId="{66AB2C5D-F396-46D5-8707-77F4E8BDD018}">
      <dgm:prSet/>
      <dgm:spPr/>
      <dgm:t>
        <a:bodyPr/>
        <a:lstStyle/>
        <a:p>
          <a:endParaRPr lang="de-DE"/>
        </a:p>
      </dgm:t>
    </dgm:pt>
    <dgm:pt modelId="{1138ED62-995D-4913-8D26-B3E0680FBF31}">
      <dgm:prSet/>
      <dgm:spPr>
        <a:ln>
          <a:solidFill>
            <a:schemeClr val="bg2">
              <a:lumMod val="75000"/>
            </a:schemeClr>
          </a:solidFill>
        </a:ln>
      </dgm:spPr>
      <dgm:t>
        <a:bodyPr/>
        <a:lstStyle/>
        <a:p>
          <a:endParaRPr lang="de-DE" dirty="0"/>
        </a:p>
      </dgm:t>
    </dgm:pt>
    <dgm:pt modelId="{23AF86CE-0645-4833-A2F7-9D6A220FD73A}" type="parTrans" cxnId="{AF943E79-CCA1-4F08-AF82-C0559A5CF5A1}">
      <dgm:prSet/>
      <dgm:spPr/>
      <dgm:t>
        <a:bodyPr/>
        <a:lstStyle/>
        <a:p>
          <a:endParaRPr lang="de-DE"/>
        </a:p>
      </dgm:t>
    </dgm:pt>
    <dgm:pt modelId="{891790C0-A939-473D-990C-3530D0EB8A84}" type="sibTrans" cxnId="{AF943E79-CCA1-4F08-AF82-C0559A5CF5A1}">
      <dgm:prSet/>
      <dgm:spPr/>
      <dgm:t>
        <a:bodyPr/>
        <a:lstStyle/>
        <a:p>
          <a:endParaRPr lang="de-DE"/>
        </a:p>
      </dgm:t>
    </dgm:pt>
    <dgm:pt modelId="{AEB18480-8E9D-4574-B0DF-D227DCF64701}" type="pres">
      <dgm:prSet presAssocID="{C80FBFA2-A1D4-4ADE-A58E-B965BCB0A2C2}" presName="linear" presStyleCnt="0">
        <dgm:presLayoutVars>
          <dgm:dir/>
          <dgm:animLvl val="lvl"/>
          <dgm:resizeHandles val="exact"/>
        </dgm:presLayoutVars>
      </dgm:prSet>
      <dgm:spPr/>
    </dgm:pt>
    <dgm:pt modelId="{7E74F0CD-8DEB-44AD-BBCE-31400762E570}" type="pres">
      <dgm:prSet presAssocID="{E43484DC-845D-4A56-981C-9ECA3B71085C}" presName="parentLin" presStyleCnt="0"/>
      <dgm:spPr/>
    </dgm:pt>
    <dgm:pt modelId="{F343BF44-D36C-49B9-B107-BFEEDF86726D}" type="pres">
      <dgm:prSet presAssocID="{E43484DC-845D-4A56-981C-9ECA3B71085C}" presName="parentLeftMargin" presStyleLbl="node1" presStyleIdx="0" presStyleCnt="3"/>
      <dgm:spPr/>
    </dgm:pt>
    <dgm:pt modelId="{C8BD00E5-DB00-43BE-8D2C-ECB4D5F4C1F0}" type="pres">
      <dgm:prSet presAssocID="{E43484DC-845D-4A56-981C-9ECA3B71085C}" presName="parentText" presStyleLbl="node1" presStyleIdx="0" presStyleCnt="3" custScaleX="91443" custLinFactX="38708" custLinFactNeighborX="100000" custLinFactNeighborY="3908">
        <dgm:presLayoutVars>
          <dgm:chMax val="0"/>
          <dgm:bulletEnabled val="1"/>
        </dgm:presLayoutVars>
      </dgm:prSet>
      <dgm:spPr/>
    </dgm:pt>
    <dgm:pt modelId="{7BF6A0D4-4A5F-4336-9742-7A7CAFA00B56}" type="pres">
      <dgm:prSet presAssocID="{E43484DC-845D-4A56-981C-9ECA3B71085C}" presName="negativeSpace" presStyleCnt="0"/>
      <dgm:spPr/>
    </dgm:pt>
    <dgm:pt modelId="{65743E42-BEB2-4C84-8640-94288CDD7E3A}" type="pres">
      <dgm:prSet presAssocID="{E43484DC-845D-4A56-981C-9ECA3B71085C}" presName="childText" presStyleLbl="conFgAcc1" presStyleIdx="0" presStyleCnt="3">
        <dgm:presLayoutVars>
          <dgm:bulletEnabled val="1"/>
        </dgm:presLayoutVars>
      </dgm:prSet>
      <dgm:spPr>
        <a:ln>
          <a:solidFill>
            <a:schemeClr val="bg2">
              <a:lumMod val="75000"/>
            </a:schemeClr>
          </a:solidFill>
        </a:ln>
      </dgm:spPr>
    </dgm:pt>
    <dgm:pt modelId="{26C6DFD8-8899-4EDC-A0FC-63F73B034D8E}" type="pres">
      <dgm:prSet presAssocID="{D08BDABD-41FF-4AC0-98DE-9E1BF170EC73}" presName="spaceBetweenRectangles" presStyleCnt="0"/>
      <dgm:spPr/>
    </dgm:pt>
    <dgm:pt modelId="{1AE776BF-8534-4991-A1A6-5529EC9F9539}" type="pres">
      <dgm:prSet presAssocID="{AFB5BB31-55AA-47A2-992D-C8420C70D140}" presName="parentLin" presStyleCnt="0"/>
      <dgm:spPr/>
    </dgm:pt>
    <dgm:pt modelId="{EEF5C4DB-9FEE-415B-9837-2C32E00A3FA1}" type="pres">
      <dgm:prSet presAssocID="{AFB5BB31-55AA-47A2-992D-C8420C70D140}" presName="parentLeftMargin" presStyleLbl="node1" presStyleIdx="0" presStyleCnt="3"/>
      <dgm:spPr/>
    </dgm:pt>
    <dgm:pt modelId="{BA33ACFC-8CC5-41A3-A542-92DC6C3EEBA6}" type="pres">
      <dgm:prSet presAssocID="{AFB5BB31-55AA-47A2-992D-C8420C70D140}" presName="parentText" presStyleLbl="node1" presStyleIdx="1" presStyleCnt="3" custScaleX="116337" custLinFactX="13814" custLinFactNeighborX="100000" custLinFactNeighborY="3435">
        <dgm:presLayoutVars>
          <dgm:chMax val="0"/>
          <dgm:bulletEnabled val="1"/>
        </dgm:presLayoutVars>
      </dgm:prSet>
      <dgm:spPr/>
    </dgm:pt>
    <dgm:pt modelId="{E77300A5-D129-4F22-A345-170C35FE01CD}" type="pres">
      <dgm:prSet presAssocID="{AFB5BB31-55AA-47A2-992D-C8420C70D140}" presName="negativeSpace" presStyleCnt="0"/>
      <dgm:spPr/>
    </dgm:pt>
    <dgm:pt modelId="{B3034C55-9919-4C28-B2A0-17B894B72975}" type="pres">
      <dgm:prSet presAssocID="{AFB5BB31-55AA-47A2-992D-C8420C70D140}" presName="childText" presStyleLbl="conFgAcc1" presStyleIdx="1" presStyleCnt="3">
        <dgm:presLayoutVars>
          <dgm:bulletEnabled val="1"/>
        </dgm:presLayoutVars>
      </dgm:prSet>
      <dgm:spPr/>
    </dgm:pt>
    <dgm:pt modelId="{63AFF4A3-3A74-4B9B-A9D0-606ACBD980F9}" type="pres">
      <dgm:prSet presAssocID="{A07AAA14-2288-4128-8BD7-DB62AFB20938}" presName="spaceBetweenRectangles" presStyleCnt="0"/>
      <dgm:spPr/>
    </dgm:pt>
    <dgm:pt modelId="{2085DCCA-36C9-4C4C-B14A-8589259F3DDD}" type="pres">
      <dgm:prSet presAssocID="{4AECFEE8-B60E-43AE-8E08-1D121D445311}" presName="parentLin" presStyleCnt="0"/>
      <dgm:spPr/>
    </dgm:pt>
    <dgm:pt modelId="{15A6FBAD-2A55-477C-88D6-0419DA1206EB}" type="pres">
      <dgm:prSet presAssocID="{4AECFEE8-B60E-43AE-8E08-1D121D445311}" presName="parentLeftMargin" presStyleLbl="node1" presStyleIdx="1" presStyleCnt="3"/>
      <dgm:spPr/>
    </dgm:pt>
    <dgm:pt modelId="{E9A7079E-1B2C-4124-9304-488BEFE2864F}" type="pres">
      <dgm:prSet presAssocID="{4AECFEE8-B60E-43AE-8E08-1D121D445311}" presName="parentText" presStyleLbl="node1" presStyleIdx="2" presStyleCnt="3" custScaleX="154473" custLinFactNeighborX="25383" custLinFactNeighborY="5797">
        <dgm:presLayoutVars>
          <dgm:chMax val="0"/>
          <dgm:bulletEnabled val="1"/>
        </dgm:presLayoutVars>
      </dgm:prSet>
      <dgm:spPr/>
    </dgm:pt>
    <dgm:pt modelId="{98F4D6AD-3330-443F-82B7-C0361952C845}" type="pres">
      <dgm:prSet presAssocID="{4AECFEE8-B60E-43AE-8E08-1D121D445311}" presName="negativeSpace" presStyleCnt="0"/>
      <dgm:spPr/>
    </dgm:pt>
    <dgm:pt modelId="{0B63B65D-A394-4A70-879B-351C0D2FAFA0}" type="pres">
      <dgm:prSet presAssocID="{4AECFEE8-B60E-43AE-8E08-1D121D445311}" presName="childText" presStyleLbl="conFgAcc1" presStyleIdx="2" presStyleCnt="3">
        <dgm:presLayoutVars>
          <dgm:bulletEnabled val="1"/>
        </dgm:presLayoutVars>
      </dgm:prSet>
      <dgm:spPr>
        <a:ln>
          <a:solidFill>
            <a:schemeClr val="bg2">
              <a:lumMod val="75000"/>
            </a:schemeClr>
          </a:solidFill>
        </a:ln>
      </dgm:spPr>
    </dgm:pt>
  </dgm:ptLst>
  <dgm:cxnLst>
    <dgm:cxn modelId="{419DC508-8628-4E6A-B855-96AD22F67B69}" type="presOf" srcId="{E43484DC-845D-4A56-981C-9ECA3B71085C}" destId="{C8BD00E5-DB00-43BE-8D2C-ECB4D5F4C1F0}" srcOrd="1" destOrd="0" presId="urn:microsoft.com/office/officeart/2005/8/layout/list1"/>
    <dgm:cxn modelId="{43E83B26-2388-4CC5-8B9F-4DFDD2C95464}" type="presOf" srcId="{4AECFEE8-B60E-43AE-8E08-1D121D445311}" destId="{15A6FBAD-2A55-477C-88D6-0419DA1206EB}" srcOrd="0" destOrd="0" presId="urn:microsoft.com/office/officeart/2005/8/layout/list1"/>
    <dgm:cxn modelId="{31BC322A-4898-4C0A-AFED-B2A580658BA7}" type="presOf" srcId="{E43484DC-845D-4A56-981C-9ECA3B71085C}" destId="{F343BF44-D36C-49B9-B107-BFEEDF86726D}" srcOrd="0" destOrd="0" presId="urn:microsoft.com/office/officeart/2005/8/layout/list1"/>
    <dgm:cxn modelId="{C007832A-37A4-46AF-9F0B-10D67F068E02}" type="presOf" srcId="{AFB5BB31-55AA-47A2-992D-C8420C70D140}" destId="{BA33ACFC-8CC5-41A3-A542-92DC6C3EEBA6}" srcOrd="1" destOrd="0" presId="urn:microsoft.com/office/officeart/2005/8/layout/list1"/>
    <dgm:cxn modelId="{66AB2C5D-F396-46D5-8707-77F4E8BDD018}" srcId="{C80FBFA2-A1D4-4ADE-A58E-B965BCB0A2C2}" destId="{4AECFEE8-B60E-43AE-8E08-1D121D445311}" srcOrd="2" destOrd="0" parTransId="{C68D6133-9814-456A-8193-0FD44B705DDE}" sibTransId="{5AEA61CB-6DCE-47B5-BC39-4B766BBCC0C8}"/>
    <dgm:cxn modelId="{006CE241-8CDB-4C1D-89FE-9FD68B525C6E}" srcId="{C80FBFA2-A1D4-4ADE-A58E-B965BCB0A2C2}" destId="{E43484DC-845D-4A56-981C-9ECA3B71085C}" srcOrd="0" destOrd="0" parTransId="{3B247A1D-2D8F-4DB4-903C-68EEDE4B3686}" sibTransId="{D08BDABD-41FF-4AC0-98DE-9E1BF170EC73}"/>
    <dgm:cxn modelId="{AF943E79-CCA1-4F08-AF82-C0559A5CF5A1}" srcId="{AFB5BB31-55AA-47A2-992D-C8420C70D140}" destId="{1138ED62-995D-4913-8D26-B3E0680FBF31}" srcOrd="0" destOrd="0" parTransId="{23AF86CE-0645-4833-A2F7-9D6A220FD73A}" sibTransId="{891790C0-A939-473D-990C-3530D0EB8A84}"/>
    <dgm:cxn modelId="{9CA16BBE-BC5F-498A-994B-8CE900D62F3C}" type="presOf" srcId="{4AECFEE8-B60E-43AE-8E08-1D121D445311}" destId="{E9A7079E-1B2C-4124-9304-488BEFE2864F}" srcOrd="1" destOrd="0" presId="urn:microsoft.com/office/officeart/2005/8/layout/list1"/>
    <dgm:cxn modelId="{023F59D9-77BD-4958-A386-B89473843ACE}" srcId="{C80FBFA2-A1D4-4ADE-A58E-B965BCB0A2C2}" destId="{AFB5BB31-55AA-47A2-992D-C8420C70D140}" srcOrd="1" destOrd="0" parTransId="{7144290E-A18D-4385-94A2-E1603E7367A7}" sibTransId="{A07AAA14-2288-4128-8BD7-DB62AFB20938}"/>
    <dgm:cxn modelId="{012B2DDB-49BC-4DD5-B578-BBF3341541DA}" type="presOf" srcId="{AFB5BB31-55AA-47A2-992D-C8420C70D140}" destId="{EEF5C4DB-9FEE-415B-9837-2C32E00A3FA1}" srcOrd="0" destOrd="0" presId="urn:microsoft.com/office/officeart/2005/8/layout/list1"/>
    <dgm:cxn modelId="{FA9380E6-45A6-44D0-BD1F-3C1D5CBC2D37}" type="presOf" srcId="{1138ED62-995D-4913-8D26-B3E0680FBF31}" destId="{B3034C55-9919-4C28-B2A0-17B894B72975}" srcOrd="0" destOrd="0" presId="urn:microsoft.com/office/officeart/2005/8/layout/list1"/>
    <dgm:cxn modelId="{246DBBE6-72C5-4151-817C-40896961162C}" type="presOf" srcId="{C80FBFA2-A1D4-4ADE-A58E-B965BCB0A2C2}" destId="{AEB18480-8E9D-4574-B0DF-D227DCF64701}" srcOrd="0" destOrd="0" presId="urn:microsoft.com/office/officeart/2005/8/layout/list1"/>
    <dgm:cxn modelId="{C8BFFE1C-09E7-40EF-BDE5-F920550D674B}" type="presParOf" srcId="{AEB18480-8E9D-4574-B0DF-D227DCF64701}" destId="{7E74F0CD-8DEB-44AD-BBCE-31400762E570}" srcOrd="0" destOrd="0" presId="urn:microsoft.com/office/officeart/2005/8/layout/list1"/>
    <dgm:cxn modelId="{DDE0088A-F87B-4F5A-92D9-853D70193CFD}" type="presParOf" srcId="{7E74F0CD-8DEB-44AD-BBCE-31400762E570}" destId="{F343BF44-D36C-49B9-B107-BFEEDF86726D}" srcOrd="0" destOrd="0" presId="urn:microsoft.com/office/officeart/2005/8/layout/list1"/>
    <dgm:cxn modelId="{9F86D0F7-107F-45B3-A26B-BA93AA992A11}" type="presParOf" srcId="{7E74F0CD-8DEB-44AD-BBCE-31400762E570}" destId="{C8BD00E5-DB00-43BE-8D2C-ECB4D5F4C1F0}" srcOrd="1" destOrd="0" presId="urn:microsoft.com/office/officeart/2005/8/layout/list1"/>
    <dgm:cxn modelId="{1FF4F323-C647-45CF-8471-447E732A12D0}" type="presParOf" srcId="{AEB18480-8E9D-4574-B0DF-D227DCF64701}" destId="{7BF6A0D4-4A5F-4336-9742-7A7CAFA00B56}" srcOrd="1" destOrd="0" presId="urn:microsoft.com/office/officeart/2005/8/layout/list1"/>
    <dgm:cxn modelId="{9F03BA8A-6308-44EE-A087-37FF54544469}" type="presParOf" srcId="{AEB18480-8E9D-4574-B0DF-D227DCF64701}" destId="{65743E42-BEB2-4C84-8640-94288CDD7E3A}" srcOrd="2" destOrd="0" presId="urn:microsoft.com/office/officeart/2005/8/layout/list1"/>
    <dgm:cxn modelId="{3320069D-C480-4F0C-AB57-EB4E05FE3847}" type="presParOf" srcId="{AEB18480-8E9D-4574-B0DF-D227DCF64701}" destId="{26C6DFD8-8899-4EDC-A0FC-63F73B034D8E}" srcOrd="3" destOrd="0" presId="urn:microsoft.com/office/officeart/2005/8/layout/list1"/>
    <dgm:cxn modelId="{7AE1745C-F73F-425E-B9EC-C38E9DD618C4}" type="presParOf" srcId="{AEB18480-8E9D-4574-B0DF-D227DCF64701}" destId="{1AE776BF-8534-4991-A1A6-5529EC9F9539}" srcOrd="4" destOrd="0" presId="urn:microsoft.com/office/officeart/2005/8/layout/list1"/>
    <dgm:cxn modelId="{5AF101A4-288C-45A7-9B11-6F8CB58DA24B}" type="presParOf" srcId="{1AE776BF-8534-4991-A1A6-5529EC9F9539}" destId="{EEF5C4DB-9FEE-415B-9837-2C32E00A3FA1}" srcOrd="0" destOrd="0" presId="urn:microsoft.com/office/officeart/2005/8/layout/list1"/>
    <dgm:cxn modelId="{453F650D-AB29-4F90-AD74-5A34EC548318}" type="presParOf" srcId="{1AE776BF-8534-4991-A1A6-5529EC9F9539}" destId="{BA33ACFC-8CC5-41A3-A542-92DC6C3EEBA6}" srcOrd="1" destOrd="0" presId="urn:microsoft.com/office/officeart/2005/8/layout/list1"/>
    <dgm:cxn modelId="{A9B231C1-4365-4366-B046-46F1FF90C9B8}" type="presParOf" srcId="{AEB18480-8E9D-4574-B0DF-D227DCF64701}" destId="{E77300A5-D129-4F22-A345-170C35FE01CD}" srcOrd="5" destOrd="0" presId="urn:microsoft.com/office/officeart/2005/8/layout/list1"/>
    <dgm:cxn modelId="{9F6356F1-CE21-407F-97E5-85EFA42317CD}" type="presParOf" srcId="{AEB18480-8E9D-4574-B0DF-D227DCF64701}" destId="{B3034C55-9919-4C28-B2A0-17B894B72975}" srcOrd="6" destOrd="0" presId="urn:microsoft.com/office/officeart/2005/8/layout/list1"/>
    <dgm:cxn modelId="{BAC2CCB7-6881-4E57-9408-A936DDDAEAE5}" type="presParOf" srcId="{AEB18480-8E9D-4574-B0DF-D227DCF64701}" destId="{63AFF4A3-3A74-4B9B-A9D0-606ACBD980F9}" srcOrd="7" destOrd="0" presId="urn:microsoft.com/office/officeart/2005/8/layout/list1"/>
    <dgm:cxn modelId="{C3CF3B90-467A-462D-9718-A79B93AA9EA4}" type="presParOf" srcId="{AEB18480-8E9D-4574-B0DF-D227DCF64701}" destId="{2085DCCA-36C9-4C4C-B14A-8589259F3DDD}" srcOrd="8" destOrd="0" presId="urn:microsoft.com/office/officeart/2005/8/layout/list1"/>
    <dgm:cxn modelId="{BE0301FA-75F5-4B03-9985-B8EC5569E733}" type="presParOf" srcId="{2085DCCA-36C9-4C4C-B14A-8589259F3DDD}" destId="{15A6FBAD-2A55-477C-88D6-0419DA1206EB}" srcOrd="0" destOrd="0" presId="urn:microsoft.com/office/officeart/2005/8/layout/list1"/>
    <dgm:cxn modelId="{5E3EADB9-1CCD-4734-9A74-CF763C22E1D9}" type="presParOf" srcId="{2085DCCA-36C9-4C4C-B14A-8589259F3DDD}" destId="{E9A7079E-1B2C-4124-9304-488BEFE2864F}" srcOrd="1" destOrd="0" presId="urn:microsoft.com/office/officeart/2005/8/layout/list1"/>
    <dgm:cxn modelId="{1C94DE3A-8D53-45AC-B762-51F0B0375FC0}" type="presParOf" srcId="{AEB18480-8E9D-4574-B0DF-D227DCF64701}" destId="{98F4D6AD-3330-443F-82B7-C0361952C845}" srcOrd="9" destOrd="0" presId="urn:microsoft.com/office/officeart/2005/8/layout/list1"/>
    <dgm:cxn modelId="{9A5AA21C-8F61-495F-B192-6FB0A05D3390}" type="presParOf" srcId="{AEB18480-8E9D-4574-B0DF-D227DCF64701}" destId="{0B63B65D-A394-4A70-879B-351C0D2FAFA0}"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743E42-BEB2-4C84-8640-94288CDD7E3A}">
      <dsp:nvSpPr>
        <dsp:cNvPr id="0" name=""/>
        <dsp:cNvSpPr/>
      </dsp:nvSpPr>
      <dsp:spPr>
        <a:xfrm>
          <a:off x="0" y="327020"/>
          <a:ext cx="6596676" cy="529200"/>
        </a:xfrm>
        <a:prstGeom prst="rect">
          <a:avLst/>
        </a:prstGeom>
        <a:solidFill>
          <a:schemeClr val="lt1">
            <a:alpha val="90000"/>
            <a:hueOff val="0"/>
            <a:satOff val="0"/>
            <a:lumOff val="0"/>
            <a:alphaOff val="0"/>
          </a:schemeClr>
        </a:solidFill>
        <a:ln w="25400" cap="flat" cmpd="sng" algn="ctr">
          <a:solidFill>
            <a:schemeClr val="bg2">
              <a:lumMod val="75000"/>
            </a:schemeClr>
          </a:solidFill>
          <a:prstDash val="solid"/>
        </a:ln>
        <a:effectLst/>
      </dsp:spPr>
      <dsp:style>
        <a:lnRef idx="2">
          <a:scrgbClr r="0" g="0" b="0"/>
        </a:lnRef>
        <a:fillRef idx="1">
          <a:scrgbClr r="0" g="0" b="0"/>
        </a:fillRef>
        <a:effectRef idx="0">
          <a:scrgbClr r="0" g="0" b="0"/>
        </a:effectRef>
        <a:fontRef idx="minor"/>
      </dsp:style>
    </dsp:sp>
    <dsp:sp modelId="{C8BD00E5-DB00-43BE-8D2C-ECB4D5F4C1F0}">
      <dsp:nvSpPr>
        <dsp:cNvPr id="0" name=""/>
        <dsp:cNvSpPr/>
      </dsp:nvSpPr>
      <dsp:spPr>
        <a:xfrm>
          <a:off x="2374137" y="41286"/>
          <a:ext cx="4222538" cy="619920"/>
        </a:xfrm>
        <a:prstGeom prst="roundRect">
          <a:avLst/>
        </a:prstGeom>
        <a:solidFill>
          <a:srgbClr val="F0953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537" tIns="0" rIns="174537" bIns="0" numCol="1" spcCol="1270" anchor="ctr" anchorCtr="0">
          <a:noAutofit/>
        </a:bodyPr>
        <a:lstStyle/>
        <a:p>
          <a:pPr marL="0" lvl="0" indent="0" algn="ctr" defTabSz="1244600">
            <a:lnSpc>
              <a:spcPct val="90000"/>
            </a:lnSpc>
            <a:spcBef>
              <a:spcPct val="0"/>
            </a:spcBef>
            <a:spcAft>
              <a:spcPct val="35000"/>
            </a:spcAft>
            <a:buNone/>
          </a:pPr>
          <a:r>
            <a:rPr lang="de-DE" sz="2800" kern="1200" dirty="0">
              <a:effectLst>
                <a:outerShdw blurRad="38100" dist="38100" dir="2700000" algn="tl">
                  <a:srgbClr val="000000">
                    <a:alpha val="43137"/>
                  </a:srgbClr>
                </a:outerShdw>
              </a:effectLst>
              <a:latin typeface="Swis721 Cn BT" panose="020B0506020202030204" pitchFamily="34" charset="0"/>
            </a:rPr>
            <a:t>Dienstleister</a:t>
          </a:r>
        </a:p>
      </dsp:txBody>
      <dsp:txXfrm>
        <a:off x="2404399" y="71548"/>
        <a:ext cx="4162014" cy="559396"/>
      </dsp:txXfrm>
    </dsp:sp>
    <dsp:sp modelId="{B3034C55-9919-4C28-B2A0-17B894B72975}">
      <dsp:nvSpPr>
        <dsp:cNvPr id="0" name=""/>
        <dsp:cNvSpPr/>
      </dsp:nvSpPr>
      <dsp:spPr>
        <a:xfrm>
          <a:off x="0" y="1279580"/>
          <a:ext cx="6596676" cy="529200"/>
        </a:xfrm>
        <a:prstGeom prst="rect">
          <a:avLst/>
        </a:prstGeom>
        <a:solidFill>
          <a:schemeClr val="lt1">
            <a:alpha val="90000"/>
            <a:hueOff val="0"/>
            <a:satOff val="0"/>
            <a:lumOff val="0"/>
            <a:alphaOff val="0"/>
          </a:schemeClr>
        </a:solidFill>
        <a:ln w="25400" cap="flat" cmpd="sng" algn="ctr">
          <a:solidFill>
            <a:schemeClr val="bg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11975" tIns="437388" rIns="511975" bIns="149352" numCol="1" spcCol="1270" anchor="t" anchorCtr="0">
          <a:noAutofit/>
        </a:bodyPr>
        <a:lstStyle/>
        <a:p>
          <a:pPr marL="228600" lvl="1" indent="-228600" algn="l" defTabSz="933450">
            <a:lnSpc>
              <a:spcPct val="90000"/>
            </a:lnSpc>
            <a:spcBef>
              <a:spcPct val="0"/>
            </a:spcBef>
            <a:spcAft>
              <a:spcPct val="15000"/>
            </a:spcAft>
            <a:buChar char="•"/>
          </a:pPr>
          <a:endParaRPr lang="de-DE" sz="2100" kern="1200" dirty="0"/>
        </a:p>
      </dsp:txBody>
      <dsp:txXfrm>
        <a:off x="0" y="1279580"/>
        <a:ext cx="6596676" cy="529200"/>
      </dsp:txXfrm>
    </dsp:sp>
    <dsp:sp modelId="{BA33ACFC-8CC5-41A3-A542-92DC6C3EEBA6}">
      <dsp:nvSpPr>
        <dsp:cNvPr id="0" name=""/>
        <dsp:cNvSpPr/>
      </dsp:nvSpPr>
      <dsp:spPr>
        <a:xfrm>
          <a:off x="1224613" y="990914"/>
          <a:ext cx="5372062" cy="619920"/>
        </a:xfrm>
        <a:prstGeom prst="roundRect">
          <a:avLst/>
        </a:prstGeom>
        <a:solidFill>
          <a:srgbClr val="F0953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537" tIns="0" rIns="174537" bIns="0" numCol="1" spcCol="1270" anchor="ctr" anchorCtr="0">
          <a:noAutofit/>
        </a:bodyPr>
        <a:lstStyle/>
        <a:p>
          <a:pPr marL="0" lvl="0" indent="0" algn="ctr" defTabSz="1244600">
            <a:lnSpc>
              <a:spcPct val="90000"/>
            </a:lnSpc>
            <a:spcBef>
              <a:spcPct val="0"/>
            </a:spcBef>
            <a:spcAft>
              <a:spcPct val="35000"/>
            </a:spcAft>
            <a:buNone/>
          </a:pPr>
          <a:r>
            <a:rPr lang="de-DE" sz="2800" kern="1200" dirty="0">
              <a:effectLst>
                <a:outerShdw blurRad="38100" dist="38100" dir="2700000" algn="tl">
                  <a:srgbClr val="000000">
                    <a:alpha val="43137"/>
                  </a:srgbClr>
                </a:outerShdw>
              </a:effectLst>
              <a:latin typeface="Swis721 Cn BT" panose="020B0506020202030204" pitchFamily="34" charset="0"/>
            </a:rPr>
            <a:t>Ratgeber/Berater</a:t>
          </a:r>
        </a:p>
      </dsp:txBody>
      <dsp:txXfrm>
        <a:off x="1254875" y="1021176"/>
        <a:ext cx="5311538" cy="559396"/>
      </dsp:txXfrm>
    </dsp:sp>
    <dsp:sp modelId="{0B63B65D-A394-4A70-879B-351C0D2FAFA0}">
      <dsp:nvSpPr>
        <dsp:cNvPr id="0" name=""/>
        <dsp:cNvSpPr/>
      </dsp:nvSpPr>
      <dsp:spPr>
        <a:xfrm>
          <a:off x="0" y="2232140"/>
          <a:ext cx="6596676" cy="529200"/>
        </a:xfrm>
        <a:prstGeom prst="rect">
          <a:avLst/>
        </a:prstGeom>
        <a:solidFill>
          <a:schemeClr val="lt1">
            <a:alpha val="90000"/>
            <a:hueOff val="0"/>
            <a:satOff val="0"/>
            <a:lumOff val="0"/>
            <a:alphaOff val="0"/>
          </a:schemeClr>
        </a:solidFill>
        <a:ln w="25400" cap="flat" cmpd="sng" algn="ctr">
          <a:solidFill>
            <a:schemeClr val="bg2">
              <a:lumMod val="75000"/>
            </a:schemeClr>
          </a:solidFill>
          <a:prstDash val="solid"/>
        </a:ln>
        <a:effectLst/>
      </dsp:spPr>
      <dsp:style>
        <a:lnRef idx="2">
          <a:scrgbClr r="0" g="0" b="0"/>
        </a:lnRef>
        <a:fillRef idx="1">
          <a:scrgbClr r="0" g="0" b="0"/>
        </a:fillRef>
        <a:effectRef idx="0">
          <a:scrgbClr r="0" g="0" b="0"/>
        </a:effectRef>
        <a:fontRef idx="minor"/>
      </dsp:style>
    </dsp:sp>
    <dsp:sp modelId="{E9A7079E-1B2C-4124-9304-488BEFE2864F}">
      <dsp:nvSpPr>
        <dsp:cNvPr id="0" name=""/>
        <dsp:cNvSpPr/>
      </dsp:nvSpPr>
      <dsp:spPr>
        <a:xfrm>
          <a:off x="292557" y="1958117"/>
          <a:ext cx="6304118" cy="619920"/>
        </a:xfrm>
        <a:prstGeom prst="roundRect">
          <a:avLst/>
        </a:prstGeom>
        <a:solidFill>
          <a:srgbClr val="F0953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537" tIns="0" rIns="174537" bIns="0" numCol="1" spcCol="1270" anchor="ctr" anchorCtr="0">
          <a:noAutofit/>
        </a:bodyPr>
        <a:lstStyle/>
        <a:p>
          <a:pPr marL="0" lvl="0" indent="0" algn="ctr" defTabSz="1244600">
            <a:lnSpc>
              <a:spcPct val="90000"/>
            </a:lnSpc>
            <a:spcBef>
              <a:spcPct val="0"/>
            </a:spcBef>
            <a:spcAft>
              <a:spcPct val="35000"/>
            </a:spcAft>
            <a:buNone/>
          </a:pPr>
          <a:r>
            <a:rPr lang="de-DE" sz="2800" kern="1200" dirty="0" err="1">
              <a:effectLst>
                <a:outerShdw blurRad="38100" dist="38100" dir="2700000" algn="tl">
                  <a:srgbClr val="000000">
                    <a:alpha val="43137"/>
                  </a:srgbClr>
                </a:outerShdw>
              </a:effectLst>
              <a:latin typeface="Swis721 Cn BT" panose="020B0506020202030204" pitchFamily="34" charset="0"/>
            </a:rPr>
            <a:t>Vernetzer</a:t>
          </a:r>
          <a:endParaRPr lang="de-DE" sz="2800" kern="1200" dirty="0">
            <a:effectLst>
              <a:outerShdw blurRad="38100" dist="38100" dir="2700000" algn="tl">
                <a:srgbClr val="000000">
                  <a:alpha val="43137"/>
                </a:srgbClr>
              </a:outerShdw>
            </a:effectLst>
            <a:latin typeface="Swis721 Cn BT" panose="020B0506020202030204" pitchFamily="34" charset="0"/>
          </a:endParaRPr>
        </a:p>
      </dsp:txBody>
      <dsp:txXfrm>
        <a:off x="322819" y="1988379"/>
        <a:ext cx="6243594" cy="55939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de-DE"/>
          </a:p>
        </p:txBody>
      </p:sp>
      <p:sp>
        <p:nvSpPr>
          <p:cNvPr id="8195" name="Rectangle 3"/>
          <p:cNvSpPr>
            <a:spLocks noGrp="1" noChangeArrowheads="1"/>
          </p:cNvSpPr>
          <p:nvPr>
            <p:ph type="dt" sz="quarter" idx="1"/>
          </p:nvPr>
        </p:nvSpPr>
        <p:spPr bwMode="auto">
          <a:xfrm>
            <a:off x="3851275"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de-DE"/>
          </a:p>
        </p:txBody>
      </p:sp>
      <p:sp>
        <p:nvSpPr>
          <p:cNvPr id="8196" name="Rectangle 4"/>
          <p:cNvSpPr>
            <a:spLocks noGrp="1" noChangeArrowheads="1"/>
          </p:cNvSpPr>
          <p:nvPr>
            <p:ph type="ftr" sz="quarter" idx="2"/>
          </p:nvPr>
        </p:nvSpPr>
        <p:spPr bwMode="auto">
          <a:xfrm>
            <a:off x="0"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de-DE"/>
          </a:p>
        </p:txBody>
      </p:sp>
      <p:sp>
        <p:nvSpPr>
          <p:cNvPr id="8197" name="Rectangle 5"/>
          <p:cNvSpPr>
            <a:spLocks noGrp="1" noChangeArrowheads="1"/>
          </p:cNvSpPr>
          <p:nvPr>
            <p:ph type="sldNum" sz="quarter" idx="3"/>
          </p:nvPr>
        </p:nvSpPr>
        <p:spPr bwMode="auto">
          <a:xfrm>
            <a:off x="3851275"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9F58AA47-5FDC-49B9-BAEE-8C2D157ECED6}" type="slidenum">
              <a:rPr lang="de-DE"/>
              <a:pPr/>
              <a:t>‹Nr.›</a:t>
            </a:fld>
            <a:endParaRPr 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de-DE"/>
          </a:p>
        </p:txBody>
      </p:sp>
      <p:sp>
        <p:nvSpPr>
          <p:cNvPr id="3075" name="Rectangle 3"/>
          <p:cNvSpPr>
            <a:spLocks noGrp="1" noChangeArrowheads="1"/>
          </p:cNvSpPr>
          <p:nvPr>
            <p:ph type="dt" idx="1"/>
          </p:nvPr>
        </p:nvSpPr>
        <p:spPr bwMode="auto">
          <a:xfrm>
            <a:off x="3851275"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de-DE"/>
          </a:p>
        </p:txBody>
      </p:sp>
      <p:sp>
        <p:nvSpPr>
          <p:cNvPr id="3076" name="Rectangle 4"/>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906463" y="4714875"/>
            <a:ext cx="4984750"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a:t>Klicken Sie, um die Formate des Vorlagentextes zu bearbeiten</a:t>
            </a:r>
          </a:p>
          <a:p>
            <a:pPr lvl="1"/>
            <a:r>
              <a:rPr lang="de-DE"/>
              <a:t>Zweite Ebene</a:t>
            </a:r>
          </a:p>
          <a:p>
            <a:pPr lvl="2"/>
            <a:r>
              <a:rPr lang="de-DE"/>
              <a:t>Dritte Ebene</a:t>
            </a:r>
          </a:p>
          <a:p>
            <a:pPr lvl="3"/>
            <a:r>
              <a:rPr lang="de-DE"/>
              <a:t>Vierte Ebene</a:t>
            </a:r>
          </a:p>
          <a:p>
            <a:pPr lvl="4"/>
            <a:r>
              <a:rPr lang="de-DE"/>
              <a:t>Fünfte Ebene</a:t>
            </a:r>
          </a:p>
        </p:txBody>
      </p:sp>
      <p:sp>
        <p:nvSpPr>
          <p:cNvPr id="3078" name="Rectangle 6"/>
          <p:cNvSpPr>
            <a:spLocks noGrp="1" noChangeArrowheads="1"/>
          </p:cNvSpPr>
          <p:nvPr>
            <p:ph type="ftr" sz="quarter" idx="4"/>
          </p:nvPr>
        </p:nvSpPr>
        <p:spPr bwMode="auto">
          <a:xfrm>
            <a:off x="0"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de-DE"/>
          </a:p>
        </p:txBody>
      </p:sp>
      <p:sp>
        <p:nvSpPr>
          <p:cNvPr id="3079" name="Rectangle 7"/>
          <p:cNvSpPr>
            <a:spLocks noGrp="1" noChangeArrowheads="1"/>
          </p:cNvSpPr>
          <p:nvPr>
            <p:ph type="sldNum" sz="quarter" idx="5"/>
          </p:nvPr>
        </p:nvSpPr>
        <p:spPr bwMode="auto">
          <a:xfrm>
            <a:off x="3851275"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0B222EFA-E1BC-46F8-AFC4-9A0FC66553B0}" type="slidenum">
              <a:rPr lang="de-DE"/>
              <a:pPr/>
              <a:t>‹Nr.›</a:t>
            </a:fld>
            <a:endParaRPr lang="de-DE"/>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Andy Grabner und Jan Petereit</a:t>
            </a:r>
          </a:p>
          <a:p>
            <a:r>
              <a:rPr lang="de-DE" dirty="0"/>
              <a:t>Urkunde mit goldener Maus</a:t>
            </a:r>
          </a:p>
        </p:txBody>
      </p:sp>
      <p:sp>
        <p:nvSpPr>
          <p:cNvPr id="4" name="Foliennummernplatzhalter 3"/>
          <p:cNvSpPr>
            <a:spLocks noGrp="1"/>
          </p:cNvSpPr>
          <p:nvPr>
            <p:ph type="sldNum" sz="quarter" idx="5"/>
          </p:nvPr>
        </p:nvSpPr>
        <p:spPr/>
        <p:txBody>
          <a:bodyPr/>
          <a:lstStyle/>
          <a:p>
            <a:fld id="{0B222EFA-E1BC-46F8-AFC4-9A0FC66553B0}" type="slidenum">
              <a:rPr lang="de-DE" smtClean="0"/>
              <a:pPr/>
              <a:t>2</a:t>
            </a:fld>
            <a:endParaRPr lang="de-DE"/>
          </a:p>
        </p:txBody>
      </p:sp>
    </p:spTree>
    <p:extLst>
      <p:ext uri="{BB962C8B-B14F-4D97-AF65-F5344CB8AC3E}">
        <p14:creationId xmlns:p14="http://schemas.microsoft.com/office/powerpoint/2010/main" val="3142345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de-DE" dirty="0"/>
              <a:t>Neustes Mitglied ist zwar ein Landkreis, aber ich bin stolz darauf, hier vor dem SGSA sagen zu können, dass der deutlich überwiegende Anteil der Mitglieder Städte und Gemeinden sind. Es sind exakt 74, das sind –es rechnet sich gerade sehr leicht- 74 von hundert, also 74 Prozent.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de-DE" sz="1200" dirty="0">
              <a:latin typeface="Swis721 Cn BT"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de-DE" sz="1200" dirty="0">
                <a:latin typeface="Swis721 Cn BT" pitchFamily="34" charset="0"/>
              </a:rPr>
              <a:t>Und die anderen?</a:t>
            </a:r>
          </a:p>
          <a:p>
            <a:pPr marL="0" marR="0" lvl="0" indent="0" algn="l" defTabSz="914400" rtl="0" eaLnBrk="1" fontAlgn="base" latinLnBrk="0" hangingPunct="1">
              <a:lnSpc>
                <a:spcPct val="100000"/>
              </a:lnSpc>
              <a:spcBef>
                <a:spcPct val="30000"/>
              </a:spcBef>
              <a:spcAft>
                <a:spcPct val="0"/>
              </a:spcAft>
              <a:buClrTx/>
              <a:buSzTx/>
              <a:buFontTx/>
              <a:buNone/>
              <a:tabLst/>
              <a:defRPr/>
            </a:pPr>
            <a:r>
              <a:rPr lang="de-DE" sz="1200" dirty="0">
                <a:latin typeface="Swis721 Cn BT" pitchFamily="34" charset="0"/>
              </a:rPr>
              <a:t>Das sind beispielsweise die Landkreise aber auch das ganz besondere Mitglied: Der SGSA, mit dem sich die KITU bei vielen Themen intensiv abstimmt, man sich gegenseitig unterstützt und im Sinne der gemeinsamen Mitglieder im Gleichschritt Interessenvertretung für die Kommunen betreibt.</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de-DE" sz="1200" dirty="0">
              <a:latin typeface="Swis721 Cn BT"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de-DE" dirty="0"/>
              <a:t>Beitritte zur KITU bewirken auch </a:t>
            </a:r>
            <a:r>
              <a:rPr lang="de-DE" sz="1200" dirty="0">
                <a:latin typeface="Swis721 Cn BT" pitchFamily="34" charset="0"/>
              </a:rPr>
              <a:t>Wachstum der KID als Betriebsgesellschaft.</a:t>
            </a:r>
          </a:p>
          <a:p>
            <a:pPr marL="0" marR="0" lvl="0" indent="0" algn="l" defTabSz="914400" rtl="0" eaLnBrk="1" fontAlgn="base" latinLnBrk="0" hangingPunct="1">
              <a:lnSpc>
                <a:spcPct val="100000"/>
              </a:lnSpc>
              <a:spcBef>
                <a:spcPct val="30000"/>
              </a:spcBef>
              <a:spcAft>
                <a:spcPct val="0"/>
              </a:spcAft>
              <a:buClrTx/>
              <a:buSzTx/>
              <a:buFontTx/>
              <a:buNone/>
              <a:tabLst/>
              <a:defRPr/>
            </a:pPr>
            <a:r>
              <a:rPr lang="de-DE" sz="1200" dirty="0">
                <a:latin typeface="Swis721 Cn BT" pitchFamily="34" charset="0"/>
              </a:rPr>
              <a:t>-&gt; qualitatives Kriterium:</a:t>
            </a:r>
          </a:p>
          <a:p>
            <a:pPr marL="0" marR="0" lvl="0" indent="0" algn="l" defTabSz="914400" rtl="0" eaLnBrk="1" fontAlgn="base" latinLnBrk="0" hangingPunct="1">
              <a:lnSpc>
                <a:spcPct val="100000"/>
              </a:lnSpc>
              <a:spcBef>
                <a:spcPct val="30000"/>
              </a:spcBef>
              <a:spcAft>
                <a:spcPct val="0"/>
              </a:spcAft>
              <a:buClrTx/>
              <a:buSzTx/>
              <a:buFontTx/>
              <a:buNone/>
              <a:tabLst/>
              <a:defRPr/>
            </a:pPr>
            <a:r>
              <a:rPr lang="de-DE" sz="1200" dirty="0">
                <a:latin typeface="Swis721 Cn BT" pitchFamily="34" charset="0"/>
              </a:rPr>
              <a:t>     + Spezialisierung und Kompetenzsteigerung</a:t>
            </a:r>
          </a:p>
          <a:p>
            <a:pPr marL="0" marR="0" lvl="0" indent="0" algn="l" defTabSz="914400" rtl="0" eaLnBrk="1" fontAlgn="base" latinLnBrk="0" hangingPunct="1">
              <a:lnSpc>
                <a:spcPct val="100000"/>
              </a:lnSpc>
              <a:spcBef>
                <a:spcPct val="30000"/>
              </a:spcBef>
              <a:spcAft>
                <a:spcPct val="0"/>
              </a:spcAft>
              <a:buClrTx/>
              <a:buSzTx/>
              <a:buFontTx/>
              <a:buNone/>
              <a:tabLst/>
              <a:defRPr/>
            </a:pPr>
            <a:r>
              <a:rPr lang="de-DE" sz="1200" dirty="0">
                <a:latin typeface="Swis721 Cn BT" pitchFamily="34" charset="0"/>
              </a:rPr>
              <a:t>     + Ausfallschutz und Betriebssicherheit</a:t>
            </a:r>
          </a:p>
        </p:txBody>
      </p:sp>
      <p:sp>
        <p:nvSpPr>
          <p:cNvPr id="4" name="Foliennummernplatzhalter 3"/>
          <p:cNvSpPr>
            <a:spLocks noGrp="1"/>
          </p:cNvSpPr>
          <p:nvPr>
            <p:ph type="sldNum" sz="quarter" idx="5"/>
          </p:nvPr>
        </p:nvSpPr>
        <p:spPr/>
        <p:txBody>
          <a:bodyPr/>
          <a:lstStyle/>
          <a:p>
            <a:fld id="{0B222EFA-E1BC-46F8-AFC4-9A0FC66553B0}" type="slidenum">
              <a:rPr lang="de-DE" smtClean="0"/>
              <a:pPr/>
              <a:t>4</a:t>
            </a:fld>
            <a:endParaRPr lang="de-DE"/>
          </a:p>
        </p:txBody>
      </p:sp>
    </p:spTree>
    <p:extLst>
      <p:ext uri="{BB962C8B-B14F-4D97-AF65-F5344CB8AC3E}">
        <p14:creationId xmlns:p14="http://schemas.microsoft.com/office/powerpoint/2010/main" val="27745199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de-DE" sz="1200" dirty="0">
              <a:latin typeface="Swis721 Cn BT" pitchFamily="34" charset="0"/>
            </a:endParaRPr>
          </a:p>
        </p:txBody>
      </p:sp>
      <p:sp>
        <p:nvSpPr>
          <p:cNvPr id="4" name="Foliennummernplatzhalter 3"/>
          <p:cNvSpPr>
            <a:spLocks noGrp="1"/>
          </p:cNvSpPr>
          <p:nvPr>
            <p:ph type="sldNum" sz="quarter" idx="5"/>
          </p:nvPr>
        </p:nvSpPr>
        <p:spPr/>
        <p:txBody>
          <a:bodyPr/>
          <a:lstStyle/>
          <a:p>
            <a:fld id="{0B222EFA-E1BC-46F8-AFC4-9A0FC66553B0}" type="slidenum">
              <a:rPr lang="de-DE" smtClean="0"/>
              <a:pPr/>
              <a:t>5</a:t>
            </a:fld>
            <a:endParaRPr lang="de-DE"/>
          </a:p>
        </p:txBody>
      </p:sp>
    </p:spTree>
    <p:extLst>
      <p:ext uri="{BB962C8B-B14F-4D97-AF65-F5344CB8AC3E}">
        <p14:creationId xmlns:p14="http://schemas.microsoft.com/office/powerpoint/2010/main" val="22420192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Papierberge</a:t>
            </a:r>
          </a:p>
        </p:txBody>
      </p:sp>
      <p:sp>
        <p:nvSpPr>
          <p:cNvPr id="4" name="Foliennummernplatzhalter 3"/>
          <p:cNvSpPr>
            <a:spLocks noGrp="1"/>
          </p:cNvSpPr>
          <p:nvPr>
            <p:ph type="sldNum" sz="quarter" idx="5"/>
          </p:nvPr>
        </p:nvSpPr>
        <p:spPr/>
        <p:txBody>
          <a:bodyPr/>
          <a:lstStyle/>
          <a:p>
            <a:fld id="{0B222EFA-E1BC-46F8-AFC4-9A0FC66553B0}" type="slidenum">
              <a:rPr lang="de-DE" smtClean="0"/>
              <a:pPr/>
              <a:t>6</a:t>
            </a:fld>
            <a:endParaRPr lang="de-DE"/>
          </a:p>
        </p:txBody>
      </p:sp>
    </p:spTree>
    <p:extLst>
      <p:ext uri="{BB962C8B-B14F-4D97-AF65-F5344CB8AC3E}">
        <p14:creationId xmlns:p14="http://schemas.microsoft.com/office/powerpoint/2010/main" val="15083654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KITU-Forum:</a:t>
            </a:r>
          </a:p>
          <a:p>
            <a:r>
              <a:rPr lang="de-DE" dirty="0"/>
              <a:t>ggf. auch als Bündelung kommunaler Einrichtungen gleicher Art und Größe</a:t>
            </a:r>
          </a:p>
        </p:txBody>
      </p:sp>
      <p:sp>
        <p:nvSpPr>
          <p:cNvPr id="4" name="Foliennummernplatzhalter 3"/>
          <p:cNvSpPr>
            <a:spLocks noGrp="1"/>
          </p:cNvSpPr>
          <p:nvPr>
            <p:ph type="sldNum" sz="quarter" idx="5"/>
          </p:nvPr>
        </p:nvSpPr>
        <p:spPr/>
        <p:txBody>
          <a:bodyPr/>
          <a:lstStyle/>
          <a:p>
            <a:fld id="{0B222EFA-E1BC-46F8-AFC4-9A0FC66553B0}" type="slidenum">
              <a:rPr lang="de-DE" smtClean="0"/>
              <a:pPr/>
              <a:t>8</a:t>
            </a:fld>
            <a:endParaRPr lang="de-DE"/>
          </a:p>
        </p:txBody>
      </p:sp>
    </p:spTree>
    <p:extLst>
      <p:ext uri="{BB962C8B-B14F-4D97-AF65-F5344CB8AC3E}">
        <p14:creationId xmlns:p14="http://schemas.microsoft.com/office/powerpoint/2010/main" val="23196476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67544" y="205979"/>
            <a:ext cx="6984776" cy="857250"/>
          </a:xfrm>
          <a:prstGeom prst="rect">
            <a:avLst/>
          </a:prstGeom>
        </p:spPr>
        <p:txBody>
          <a:bodyPr/>
          <a:lstStyle>
            <a:lvl1pPr>
              <a:defRPr sz="2400" b="1">
                <a:solidFill>
                  <a:schemeClr val="accent2">
                    <a:lumMod val="75000"/>
                  </a:schemeClr>
                </a:solidFill>
                <a:latin typeface="Swis721 Cn BT" pitchFamily="34" charset="0"/>
              </a:defRPr>
            </a:lvl1pPr>
          </a:lstStyle>
          <a:p>
            <a:r>
              <a:rPr lang="de-DE"/>
              <a:t>Mastertitelformat bearbeiten</a:t>
            </a:r>
            <a:endParaRPr lang="de-DE" dirty="0"/>
          </a:p>
        </p:txBody>
      </p:sp>
      <p:sp>
        <p:nvSpPr>
          <p:cNvPr id="3" name="Inhaltsplatzhalter 2"/>
          <p:cNvSpPr>
            <a:spLocks noGrp="1"/>
          </p:cNvSpPr>
          <p:nvPr>
            <p:ph idx="1"/>
          </p:nvPr>
        </p:nvSpPr>
        <p:spPr>
          <a:xfrm>
            <a:off x="467544" y="1200151"/>
            <a:ext cx="8219256" cy="3394472"/>
          </a:xfrm>
          <a:prstGeom prst="rect">
            <a:avLst/>
          </a:prstGeom>
        </p:spPr>
        <p:txBody>
          <a:bodyPr/>
          <a:lstStyle>
            <a:lvl1pPr>
              <a:defRPr sz="2000">
                <a:latin typeface="Swis721 Cn BT" pitchFamily="34" charset="0"/>
              </a:defRPr>
            </a:lvl1pPr>
            <a:lvl2pPr>
              <a:defRPr sz="2000">
                <a:latin typeface="Swis721 Cn BT" pitchFamily="34" charset="0"/>
              </a:defRPr>
            </a:lvl2pPr>
            <a:lvl3pPr>
              <a:defRPr sz="1800">
                <a:latin typeface="Swis721 Cn BT" pitchFamily="34" charset="0"/>
              </a:defRPr>
            </a:lvl3pPr>
            <a:lvl4pPr>
              <a:defRPr sz="1600">
                <a:latin typeface="Swis721 Cn BT" pitchFamily="34" charset="0"/>
              </a:defRPr>
            </a:lvl4pPr>
            <a:lvl5pPr>
              <a:defRPr sz="1600">
                <a:latin typeface="Swis721 Cn BT"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Rectangle 23"/>
          <p:cNvSpPr>
            <a:spLocks noChangeArrowheads="1"/>
          </p:cNvSpPr>
          <p:nvPr userDrawn="1"/>
        </p:nvSpPr>
        <p:spPr bwMode="auto">
          <a:xfrm>
            <a:off x="395536" y="4659982"/>
            <a:ext cx="3240360" cy="457200"/>
          </a:xfrm>
          <a:prstGeom prst="rect">
            <a:avLst/>
          </a:prstGeom>
          <a:noFill/>
          <a:ln w="9525">
            <a:noFill/>
            <a:miter lim="800000"/>
            <a:headEnd/>
            <a:tailEnd/>
          </a:ln>
          <a:effectLst/>
        </p:spPr>
        <p:txBody>
          <a:bodyPr/>
          <a:lstStyle/>
          <a:p>
            <a:r>
              <a:rPr lang="de-DE" sz="1000" b="1" dirty="0">
                <a:latin typeface="Swis721 Cn BT" pitchFamily="34" charset="0"/>
              </a:rPr>
              <a:t>KITU, 28.09.2022</a:t>
            </a:r>
          </a:p>
        </p:txBody>
      </p:sp>
      <p:sp>
        <p:nvSpPr>
          <p:cNvPr id="11" name="Foliennummernplatzhalter 5"/>
          <p:cNvSpPr txBox="1">
            <a:spLocks/>
          </p:cNvSpPr>
          <p:nvPr userDrawn="1"/>
        </p:nvSpPr>
        <p:spPr>
          <a:xfrm>
            <a:off x="6553200" y="4731990"/>
            <a:ext cx="2133600" cy="365125"/>
          </a:xfrm>
          <a:prstGeom prst="rect">
            <a:avLst/>
          </a:prstGeom>
        </p:spPr>
        <p:txBody>
          <a:bodyPr/>
          <a:lstStyle>
            <a:lvl1pPr algn="r">
              <a:defRPr sz="1000">
                <a:solidFill>
                  <a:schemeClr val="bg2">
                    <a:lumMod val="75000"/>
                  </a:schemeClr>
                </a:solidFill>
                <a:latin typeface="Swis721 Cn BT"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E5E9027-4CC6-4F1D-8172-BB54B508219C}" type="slidenum">
              <a:rPr kumimoji="0" lang="de-DE" sz="1000" b="0" i="0" u="none" strike="noStrike" kern="1200" cap="none" spc="0" normalizeH="0" baseline="0" noProof="0" smtClean="0">
                <a:ln>
                  <a:noFill/>
                </a:ln>
                <a:solidFill>
                  <a:schemeClr val="tx1">
                    <a:lumMod val="50000"/>
                    <a:lumOff val="50000"/>
                  </a:schemeClr>
                </a:solidFill>
                <a:effectLst/>
                <a:uLnTx/>
                <a:uFillTx/>
                <a:latin typeface="Swis721 Cn BT"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‹Nr.›</a:t>
            </a:fld>
            <a:endParaRPr kumimoji="0" lang="de-DE" sz="1000" b="0" i="0" u="none" strike="noStrike" kern="1200" cap="none" spc="0" normalizeH="0" baseline="0" noProof="0" dirty="0">
              <a:ln>
                <a:noFill/>
              </a:ln>
              <a:solidFill>
                <a:schemeClr val="tx1">
                  <a:lumMod val="50000"/>
                  <a:lumOff val="50000"/>
                </a:schemeClr>
              </a:solidFill>
              <a:effectLst/>
              <a:uLnTx/>
              <a:uFillTx/>
              <a:latin typeface="Swis721 Cn BT" pitchFamily="34" charset="0"/>
              <a:ea typeface="+mn-ea"/>
              <a:cs typeface="+mn-cs"/>
            </a:endParaRPr>
          </a:p>
        </p:txBody>
      </p:sp>
      <p:sp>
        <p:nvSpPr>
          <p:cNvPr id="12" name="Rectangle 23"/>
          <p:cNvSpPr>
            <a:spLocks noChangeArrowheads="1"/>
          </p:cNvSpPr>
          <p:nvPr userDrawn="1"/>
        </p:nvSpPr>
        <p:spPr bwMode="auto">
          <a:xfrm>
            <a:off x="3095836" y="4659982"/>
            <a:ext cx="2952328" cy="457200"/>
          </a:xfrm>
          <a:prstGeom prst="rect">
            <a:avLst/>
          </a:prstGeom>
          <a:noFill/>
          <a:ln w="9525">
            <a:noFill/>
            <a:miter lim="800000"/>
            <a:headEnd/>
            <a:tailEnd/>
          </a:ln>
          <a:effectLst/>
        </p:spPr>
        <p:txBody>
          <a:bodyPr/>
          <a:lstStyle/>
          <a:p>
            <a:pPr algn="ctr"/>
            <a:r>
              <a:rPr lang="de-DE" sz="1000" b="0" dirty="0">
                <a:solidFill>
                  <a:schemeClr val="tx1">
                    <a:lumMod val="50000"/>
                    <a:lumOff val="50000"/>
                  </a:schemeClr>
                </a:solidFill>
                <a:latin typeface="Swis721 Cn BT" pitchFamily="34" charset="0"/>
              </a:rPr>
              <a:t>Martin Steffen</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200151"/>
            <a:ext cx="4038600" cy="3394472"/>
          </a:xfrm>
          <a:prstGeom prst="rect">
            <a:avLst/>
          </a:prstGeom>
        </p:spPr>
        <p:txBody>
          <a:bodyPr/>
          <a:lstStyle>
            <a:lvl1pPr>
              <a:defRPr sz="2400">
                <a:latin typeface="Swis721 Cn BT" pitchFamily="34" charset="0"/>
              </a:defRPr>
            </a:lvl1pPr>
            <a:lvl2pPr>
              <a:defRPr sz="2400">
                <a:latin typeface="Swis721 Cn BT" pitchFamily="34" charset="0"/>
              </a:defRPr>
            </a:lvl2pPr>
            <a:lvl3pPr>
              <a:defRPr sz="2000">
                <a:latin typeface="Swis721 Cn BT" pitchFamily="34" charset="0"/>
              </a:defRPr>
            </a:lvl3pPr>
            <a:lvl4pPr>
              <a:defRPr sz="1800">
                <a:latin typeface="Swis721 Cn BT" pitchFamily="34" charset="0"/>
              </a:defRPr>
            </a:lvl4pPr>
            <a:lvl5pPr>
              <a:defRPr sz="1800">
                <a:latin typeface="Swis721 Cn BT" pitchFamily="34" charset="0"/>
              </a:defRPr>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Inhaltsplatzhalter 3"/>
          <p:cNvSpPr>
            <a:spLocks noGrp="1"/>
          </p:cNvSpPr>
          <p:nvPr>
            <p:ph sz="half" idx="2"/>
          </p:nvPr>
        </p:nvSpPr>
        <p:spPr>
          <a:xfrm>
            <a:off x="4648200" y="1200151"/>
            <a:ext cx="4038600" cy="3394472"/>
          </a:xfrm>
          <a:prstGeom prst="rect">
            <a:avLst/>
          </a:prstGeom>
        </p:spPr>
        <p:txBody>
          <a:bodyPr/>
          <a:lstStyle>
            <a:lvl1pPr>
              <a:defRPr sz="2400">
                <a:latin typeface="Swis721 Cn BT" pitchFamily="34" charset="0"/>
              </a:defRPr>
            </a:lvl1pPr>
            <a:lvl2pPr>
              <a:defRPr sz="2400">
                <a:latin typeface="Swis721 Cn BT" pitchFamily="34" charset="0"/>
              </a:defRPr>
            </a:lvl2pPr>
            <a:lvl3pPr>
              <a:defRPr sz="2000">
                <a:latin typeface="Swis721 Cn BT" pitchFamily="34" charset="0"/>
              </a:defRPr>
            </a:lvl3pPr>
            <a:lvl4pPr>
              <a:defRPr sz="1800">
                <a:latin typeface="Swis721 Cn BT" pitchFamily="34" charset="0"/>
              </a:defRPr>
            </a:lvl4pPr>
            <a:lvl5pPr>
              <a:defRPr sz="1800">
                <a:latin typeface="Swis721 Cn BT" pitchFamily="34" charset="0"/>
              </a:defRPr>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3" name="Titel 1"/>
          <p:cNvSpPr>
            <a:spLocks noGrp="1"/>
          </p:cNvSpPr>
          <p:nvPr>
            <p:ph type="title"/>
          </p:nvPr>
        </p:nvSpPr>
        <p:spPr>
          <a:xfrm>
            <a:off x="457200" y="205979"/>
            <a:ext cx="6923112" cy="857250"/>
          </a:xfrm>
          <a:prstGeom prst="rect">
            <a:avLst/>
          </a:prstGeom>
        </p:spPr>
        <p:txBody>
          <a:bodyPr/>
          <a:lstStyle>
            <a:lvl1pPr>
              <a:defRPr sz="2400" b="1">
                <a:solidFill>
                  <a:srgbClr val="EA891C"/>
                </a:solidFill>
                <a:latin typeface="Swis721 Cn BT" pitchFamily="34" charset="0"/>
              </a:defRPr>
            </a:lvl1pPr>
          </a:lstStyle>
          <a:p>
            <a:r>
              <a:rPr lang="de-DE" sz="2400" b="1">
                <a:solidFill>
                  <a:schemeClr val="accent2">
                    <a:lumMod val="75000"/>
                  </a:schemeClr>
                </a:solidFill>
                <a:latin typeface="Swis721 Cn BT" pitchFamily="34" charset="0"/>
              </a:rPr>
              <a:t>Mastertitelformat bearbeiten</a:t>
            </a:r>
            <a:endParaRPr lang="de-DE" dirty="0"/>
          </a:p>
        </p:txBody>
      </p:sp>
      <p:sp>
        <p:nvSpPr>
          <p:cNvPr id="8" name="Foliennummernplatzhalter 5">
            <a:extLst>
              <a:ext uri="{FF2B5EF4-FFF2-40B4-BE49-F238E27FC236}">
                <a16:creationId xmlns:a16="http://schemas.microsoft.com/office/drawing/2014/main" id="{C5B82320-A0DD-464F-8DA0-BCC1B71B6148}"/>
              </a:ext>
            </a:extLst>
          </p:cNvPr>
          <p:cNvSpPr txBox="1">
            <a:spLocks/>
          </p:cNvSpPr>
          <p:nvPr userDrawn="1"/>
        </p:nvSpPr>
        <p:spPr>
          <a:xfrm>
            <a:off x="6553200" y="4731990"/>
            <a:ext cx="2133600" cy="365125"/>
          </a:xfrm>
          <a:prstGeom prst="rect">
            <a:avLst/>
          </a:prstGeom>
        </p:spPr>
        <p:txBody>
          <a:bodyPr/>
          <a:lstStyle>
            <a:lvl1pPr algn="r">
              <a:defRPr sz="1000">
                <a:solidFill>
                  <a:schemeClr val="bg2">
                    <a:lumMod val="75000"/>
                  </a:schemeClr>
                </a:solidFill>
                <a:latin typeface="Swis721 Cn BT"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E5E9027-4CC6-4F1D-8172-BB54B508219C}" type="slidenum">
              <a:rPr kumimoji="0" lang="de-DE" sz="1000" b="0" i="0" u="none" strike="noStrike" kern="1200" cap="none" spc="0" normalizeH="0" baseline="0" noProof="0" smtClean="0">
                <a:ln>
                  <a:noFill/>
                </a:ln>
                <a:solidFill>
                  <a:schemeClr val="tx1">
                    <a:lumMod val="50000"/>
                    <a:lumOff val="50000"/>
                  </a:schemeClr>
                </a:solidFill>
                <a:effectLst/>
                <a:uLnTx/>
                <a:uFillTx/>
                <a:latin typeface="Swis721 Cn BT"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‹Nr.›</a:t>
            </a:fld>
            <a:endParaRPr kumimoji="0" lang="de-DE" sz="1000" b="0" i="0" u="none" strike="noStrike" kern="1200" cap="none" spc="0" normalizeH="0" baseline="0" noProof="0" dirty="0">
              <a:ln>
                <a:noFill/>
              </a:ln>
              <a:solidFill>
                <a:schemeClr val="tx1">
                  <a:lumMod val="50000"/>
                  <a:lumOff val="50000"/>
                </a:schemeClr>
              </a:solidFill>
              <a:effectLst/>
              <a:uLnTx/>
              <a:uFillTx/>
              <a:latin typeface="Swis721 Cn BT" pitchFamily="34" charset="0"/>
              <a:ea typeface="+mn-ea"/>
              <a:cs typeface="+mn-cs"/>
            </a:endParaRPr>
          </a:p>
        </p:txBody>
      </p:sp>
      <p:sp>
        <p:nvSpPr>
          <p:cNvPr id="11" name="Rectangle 23">
            <a:extLst>
              <a:ext uri="{FF2B5EF4-FFF2-40B4-BE49-F238E27FC236}">
                <a16:creationId xmlns:a16="http://schemas.microsoft.com/office/drawing/2014/main" id="{1BC3B461-494F-4F52-AD64-AD6BD748A9D8}"/>
              </a:ext>
            </a:extLst>
          </p:cNvPr>
          <p:cNvSpPr>
            <a:spLocks noChangeArrowheads="1"/>
          </p:cNvSpPr>
          <p:nvPr userDrawn="1"/>
        </p:nvSpPr>
        <p:spPr bwMode="auto">
          <a:xfrm>
            <a:off x="395536" y="4659982"/>
            <a:ext cx="3240360" cy="457200"/>
          </a:xfrm>
          <a:prstGeom prst="rect">
            <a:avLst/>
          </a:prstGeom>
          <a:noFill/>
          <a:ln w="9525">
            <a:noFill/>
            <a:miter lim="800000"/>
            <a:headEnd/>
            <a:tailEnd/>
          </a:ln>
          <a:effectLst/>
        </p:spPr>
        <p:txBody>
          <a:bodyPr/>
          <a:lstStyle/>
          <a:p>
            <a:r>
              <a:rPr lang="de-DE" sz="1000" b="1" dirty="0">
                <a:latin typeface="Swis721 Cn BT" pitchFamily="34" charset="0"/>
              </a:rPr>
              <a:t>KITU, 28.09.2022</a:t>
            </a:r>
          </a:p>
        </p:txBody>
      </p:sp>
      <p:sp>
        <p:nvSpPr>
          <p:cNvPr id="12" name="Rectangle 23">
            <a:extLst>
              <a:ext uri="{FF2B5EF4-FFF2-40B4-BE49-F238E27FC236}">
                <a16:creationId xmlns:a16="http://schemas.microsoft.com/office/drawing/2014/main" id="{9F396CF0-7BB6-4D60-831F-B480D5FE5B1C}"/>
              </a:ext>
            </a:extLst>
          </p:cNvPr>
          <p:cNvSpPr>
            <a:spLocks noChangeArrowheads="1"/>
          </p:cNvSpPr>
          <p:nvPr userDrawn="1"/>
        </p:nvSpPr>
        <p:spPr bwMode="auto">
          <a:xfrm>
            <a:off x="3095836" y="4659982"/>
            <a:ext cx="2952328" cy="457200"/>
          </a:xfrm>
          <a:prstGeom prst="rect">
            <a:avLst/>
          </a:prstGeom>
          <a:noFill/>
          <a:ln w="9525">
            <a:noFill/>
            <a:miter lim="800000"/>
            <a:headEnd/>
            <a:tailEnd/>
          </a:ln>
          <a:effectLst/>
        </p:spPr>
        <p:txBody>
          <a:bodyPr/>
          <a:lstStyle/>
          <a:p>
            <a:pPr algn="ctr"/>
            <a:r>
              <a:rPr lang="de-DE" sz="1000" b="0" dirty="0">
                <a:solidFill>
                  <a:schemeClr val="tx1">
                    <a:lumMod val="50000"/>
                    <a:lumOff val="50000"/>
                  </a:schemeClr>
                </a:solidFill>
                <a:latin typeface="Swis721 Cn BT" pitchFamily="34" charset="0"/>
              </a:rPr>
              <a:t>Martin Steffen</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Foliennummernplatzhalter 5">
            <a:extLst>
              <a:ext uri="{FF2B5EF4-FFF2-40B4-BE49-F238E27FC236}">
                <a16:creationId xmlns:a16="http://schemas.microsoft.com/office/drawing/2014/main" id="{DAC0EAB7-F4BE-442B-A7EA-918B179C57EC}"/>
              </a:ext>
            </a:extLst>
          </p:cNvPr>
          <p:cNvSpPr txBox="1">
            <a:spLocks/>
          </p:cNvSpPr>
          <p:nvPr userDrawn="1"/>
        </p:nvSpPr>
        <p:spPr>
          <a:xfrm>
            <a:off x="6553200" y="4731990"/>
            <a:ext cx="2133600" cy="365125"/>
          </a:xfrm>
          <a:prstGeom prst="rect">
            <a:avLst/>
          </a:prstGeom>
        </p:spPr>
        <p:txBody>
          <a:bodyPr/>
          <a:lstStyle>
            <a:lvl1pPr algn="r">
              <a:defRPr sz="1000">
                <a:solidFill>
                  <a:schemeClr val="bg2">
                    <a:lumMod val="75000"/>
                  </a:schemeClr>
                </a:solidFill>
                <a:latin typeface="Swis721 Cn BT"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E5E9027-4CC6-4F1D-8172-BB54B508219C}" type="slidenum">
              <a:rPr kumimoji="0" lang="de-DE" sz="1000" b="0" i="0" u="none" strike="noStrike" kern="1200" cap="none" spc="0" normalizeH="0" baseline="0" noProof="0" smtClean="0">
                <a:ln>
                  <a:noFill/>
                </a:ln>
                <a:solidFill>
                  <a:schemeClr val="tx1">
                    <a:lumMod val="50000"/>
                    <a:lumOff val="50000"/>
                  </a:schemeClr>
                </a:solidFill>
                <a:effectLst/>
                <a:uLnTx/>
                <a:uFillTx/>
                <a:latin typeface="Swis721 Cn BT"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‹Nr.›</a:t>
            </a:fld>
            <a:endParaRPr kumimoji="0" lang="de-DE" sz="1000" b="0" i="0" u="none" strike="noStrike" kern="1200" cap="none" spc="0" normalizeH="0" baseline="0" noProof="0" dirty="0">
              <a:ln>
                <a:noFill/>
              </a:ln>
              <a:solidFill>
                <a:schemeClr val="tx1">
                  <a:lumMod val="50000"/>
                  <a:lumOff val="50000"/>
                </a:schemeClr>
              </a:solidFill>
              <a:effectLst/>
              <a:uLnTx/>
              <a:uFillTx/>
              <a:latin typeface="Swis721 Cn BT" pitchFamily="34" charset="0"/>
              <a:ea typeface="+mn-ea"/>
              <a:cs typeface="+mn-cs"/>
            </a:endParaRPr>
          </a:p>
        </p:txBody>
      </p:sp>
      <p:sp>
        <p:nvSpPr>
          <p:cNvPr id="7" name="Rectangle 23">
            <a:extLst>
              <a:ext uri="{FF2B5EF4-FFF2-40B4-BE49-F238E27FC236}">
                <a16:creationId xmlns:a16="http://schemas.microsoft.com/office/drawing/2014/main" id="{0939AD13-6BA1-43DA-B727-39D50C8D2D5B}"/>
              </a:ext>
            </a:extLst>
          </p:cNvPr>
          <p:cNvSpPr>
            <a:spLocks noChangeArrowheads="1"/>
          </p:cNvSpPr>
          <p:nvPr userDrawn="1"/>
        </p:nvSpPr>
        <p:spPr bwMode="auto">
          <a:xfrm>
            <a:off x="395536" y="4659982"/>
            <a:ext cx="3240360" cy="457200"/>
          </a:xfrm>
          <a:prstGeom prst="rect">
            <a:avLst/>
          </a:prstGeom>
          <a:noFill/>
          <a:ln w="9525">
            <a:noFill/>
            <a:miter lim="800000"/>
            <a:headEnd/>
            <a:tailEnd/>
          </a:ln>
          <a:effectLst/>
        </p:spPr>
        <p:txBody>
          <a:bodyPr/>
          <a:lstStyle/>
          <a:p>
            <a:r>
              <a:rPr lang="de-DE" sz="1000" b="1" dirty="0">
                <a:latin typeface="Swis721 Cn BT" pitchFamily="34" charset="0"/>
              </a:rPr>
              <a:t>KITU, 28.09.2022</a:t>
            </a:r>
          </a:p>
        </p:txBody>
      </p:sp>
      <p:sp>
        <p:nvSpPr>
          <p:cNvPr id="8" name="Rectangle 23">
            <a:extLst>
              <a:ext uri="{FF2B5EF4-FFF2-40B4-BE49-F238E27FC236}">
                <a16:creationId xmlns:a16="http://schemas.microsoft.com/office/drawing/2014/main" id="{1F234DC0-D6EC-4497-A35F-4E03594CC263}"/>
              </a:ext>
            </a:extLst>
          </p:cNvPr>
          <p:cNvSpPr>
            <a:spLocks noChangeArrowheads="1"/>
          </p:cNvSpPr>
          <p:nvPr userDrawn="1"/>
        </p:nvSpPr>
        <p:spPr bwMode="auto">
          <a:xfrm>
            <a:off x="3095836" y="4659982"/>
            <a:ext cx="2952328" cy="457200"/>
          </a:xfrm>
          <a:prstGeom prst="rect">
            <a:avLst/>
          </a:prstGeom>
          <a:noFill/>
          <a:ln w="9525">
            <a:noFill/>
            <a:miter lim="800000"/>
            <a:headEnd/>
            <a:tailEnd/>
          </a:ln>
          <a:effectLst/>
        </p:spPr>
        <p:txBody>
          <a:bodyPr/>
          <a:lstStyle/>
          <a:p>
            <a:pPr algn="ctr"/>
            <a:r>
              <a:rPr lang="de-DE" sz="1000" b="0" dirty="0">
                <a:solidFill>
                  <a:schemeClr val="tx1">
                    <a:lumMod val="50000"/>
                    <a:lumOff val="50000"/>
                  </a:schemeClr>
                </a:solidFill>
                <a:latin typeface="Swis721 Cn BT" pitchFamily="34" charset="0"/>
              </a:rPr>
              <a:t>Martin Steffen</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1"/>
            <a:ext cx="5486400" cy="425054"/>
          </a:xfrm>
          <a:prstGeom prst="rect">
            <a:avLst/>
          </a:prstGeom>
        </p:spPr>
        <p:txBody>
          <a:bodyPr anchor="b"/>
          <a:lstStyle>
            <a:lvl1pPr algn="l">
              <a:defRPr sz="2000" b="1">
                <a:solidFill>
                  <a:schemeClr val="bg2">
                    <a:lumMod val="75000"/>
                  </a:schemeClr>
                </a:solidFill>
                <a:latin typeface="Swis721 Cn BT" pitchFamily="34" charset="0"/>
              </a:defRPr>
            </a:lvl1pPr>
          </a:lstStyle>
          <a:p>
            <a:r>
              <a:rPr lang="de-DE"/>
              <a:t>Mastertitelformat bearbeiten</a:t>
            </a:r>
            <a:endParaRPr lang="de-DE" dirty="0"/>
          </a:p>
        </p:txBody>
      </p:sp>
      <p:sp>
        <p:nvSpPr>
          <p:cNvPr id="3" name="Bildplatzhalter 2"/>
          <p:cNvSpPr>
            <a:spLocks noGrp="1"/>
          </p:cNvSpPr>
          <p:nvPr>
            <p:ph type="pic" idx="1"/>
          </p:nvPr>
        </p:nvSpPr>
        <p:spPr>
          <a:xfrm>
            <a:off x="1792288" y="1203597"/>
            <a:ext cx="5486400" cy="2342083"/>
          </a:xfrm>
          <a:prstGeom prst="rect">
            <a:avLst/>
          </a:prstGeom>
        </p:spPr>
        <p:txBody>
          <a:bodyPr/>
          <a:lstStyle>
            <a:lvl1pPr marL="0" indent="0">
              <a:buNone/>
              <a:defRPr sz="3200">
                <a:latin typeface="Swis721 Cn BT"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7" name="Foliennummernplatzhalter 5">
            <a:extLst>
              <a:ext uri="{FF2B5EF4-FFF2-40B4-BE49-F238E27FC236}">
                <a16:creationId xmlns:a16="http://schemas.microsoft.com/office/drawing/2014/main" id="{4263C610-BD78-4894-9F61-2A2977C7C23C}"/>
              </a:ext>
            </a:extLst>
          </p:cNvPr>
          <p:cNvSpPr txBox="1">
            <a:spLocks/>
          </p:cNvSpPr>
          <p:nvPr userDrawn="1"/>
        </p:nvSpPr>
        <p:spPr>
          <a:xfrm>
            <a:off x="6553200" y="4731990"/>
            <a:ext cx="2133600" cy="365125"/>
          </a:xfrm>
          <a:prstGeom prst="rect">
            <a:avLst/>
          </a:prstGeom>
        </p:spPr>
        <p:txBody>
          <a:bodyPr/>
          <a:lstStyle>
            <a:lvl1pPr algn="r">
              <a:defRPr sz="1000">
                <a:solidFill>
                  <a:schemeClr val="bg2">
                    <a:lumMod val="75000"/>
                  </a:schemeClr>
                </a:solidFill>
                <a:latin typeface="Swis721 Cn BT"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E5E9027-4CC6-4F1D-8172-BB54B508219C}" type="slidenum">
              <a:rPr kumimoji="0" lang="de-DE" sz="1000" b="0" i="0" u="none" strike="noStrike" kern="1200" cap="none" spc="0" normalizeH="0" baseline="0" noProof="0" smtClean="0">
                <a:ln>
                  <a:noFill/>
                </a:ln>
                <a:solidFill>
                  <a:schemeClr val="tx1">
                    <a:lumMod val="50000"/>
                    <a:lumOff val="50000"/>
                  </a:schemeClr>
                </a:solidFill>
                <a:effectLst/>
                <a:uLnTx/>
                <a:uFillTx/>
                <a:latin typeface="Swis721 Cn BT"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‹Nr.›</a:t>
            </a:fld>
            <a:endParaRPr kumimoji="0" lang="de-DE" sz="1000" b="0" i="0" u="none" strike="noStrike" kern="1200" cap="none" spc="0" normalizeH="0" baseline="0" noProof="0" dirty="0">
              <a:ln>
                <a:noFill/>
              </a:ln>
              <a:solidFill>
                <a:schemeClr val="tx1">
                  <a:lumMod val="50000"/>
                  <a:lumOff val="50000"/>
                </a:schemeClr>
              </a:solidFill>
              <a:effectLst/>
              <a:uLnTx/>
              <a:uFillTx/>
              <a:latin typeface="Swis721 Cn BT" pitchFamily="34" charset="0"/>
              <a:ea typeface="+mn-ea"/>
              <a:cs typeface="+mn-cs"/>
            </a:endParaRPr>
          </a:p>
        </p:txBody>
      </p:sp>
      <p:sp>
        <p:nvSpPr>
          <p:cNvPr id="9" name="Rectangle 23">
            <a:extLst>
              <a:ext uri="{FF2B5EF4-FFF2-40B4-BE49-F238E27FC236}">
                <a16:creationId xmlns:a16="http://schemas.microsoft.com/office/drawing/2014/main" id="{D0CE0FB4-5E28-40AF-A8A2-55F5B84DC3A0}"/>
              </a:ext>
            </a:extLst>
          </p:cNvPr>
          <p:cNvSpPr>
            <a:spLocks noChangeArrowheads="1"/>
          </p:cNvSpPr>
          <p:nvPr userDrawn="1"/>
        </p:nvSpPr>
        <p:spPr bwMode="auto">
          <a:xfrm>
            <a:off x="395536" y="4659982"/>
            <a:ext cx="3240360" cy="457200"/>
          </a:xfrm>
          <a:prstGeom prst="rect">
            <a:avLst/>
          </a:prstGeom>
          <a:noFill/>
          <a:ln w="9525">
            <a:noFill/>
            <a:miter lim="800000"/>
            <a:headEnd/>
            <a:tailEnd/>
          </a:ln>
          <a:effectLst/>
        </p:spPr>
        <p:txBody>
          <a:bodyPr/>
          <a:lstStyle/>
          <a:p>
            <a:r>
              <a:rPr lang="de-DE" sz="1000" b="1" dirty="0">
                <a:latin typeface="Swis721 Cn BT" pitchFamily="34" charset="0"/>
              </a:rPr>
              <a:t>KITU, 28.09.2022</a:t>
            </a:r>
          </a:p>
        </p:txBody>
      </p:sp>
      <p:sp>
        <p:nvSpPr>
          <p:cNvPr id="10" name="Rectangle 23">
            <a:extLst>
              <a:ext uri="{FF2B5EF4-FFF2-40B4-BE49-F238E27FC236}">
                <a16:creationId xmlns:a16="http://schemas.microsoft.com/office/drawing/2014/main" id="{2FEBBA02-D924-4F43-9570-0A2E1F69DCFE}"/>
              </a:ext>
            </a:extLst>
          </p:cNvPr>
          <p:cNvSpPr>
            <a:spLocks noChangeArrowheads="1"/>
          </p:cNvSpPr>
          <p:nvPr userDrawn="1"/>
        </p:nvSpPr>
        <p:spPr bwMode="auto">
          <a:xfrm>
            <a:off x="3095836" y="4659982"/>
            <a:ext cx="2952328" cy="457200"/>
          </a:xfrm>
          <a:prstGeom prst="rect">
            <a:avLst/>
          </a:prstGeom>
          <a:noFill/>
          <a:ln w="9525">
            <a:noFill/>
            <a:miter lim="800000"/>
            <a:headEnd/>
            <a:tailEnd/>
          </a:ln>
          <a:effectLst/>
        </p:spPr>
        <p:txBody>
          <a:bodyPr/>
          <a:lstStyle/>
          <a:p>
            <a:pPr algn="ctr"/>
            <a:r>
              <a:rPr lang="de-DE" sz="1000" b="0" dirty="0">
                <a:solidFill>
                  <a:schemeClr val="tx1">
                    <a:lumMod val="50000"/>
                    <a:lumOff val="50000"/>
                  </a:schemeClr>
                </a:solidFill>
                <a:latin typeface="Swis721 Cn BT" pitchFamily="34" charset="0"/>
              </a:rPr>
              <a:t>Martin Steffen</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w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53">
            <a:extLst>
              <a:ext uri="{FF2B5EF4-FFF2-40B4-BE49-F238E27FC236}">
                <a16:creationId xmlns:a16="http://schemas.microsoft.com/office/drawing/2014/main" id="{FA57000D-CBE2-4D47-883A-CC5B9147BF5B}"/>
              </a:ext>
            </a:extLst>
          </p:cNvPr>
          <p:cNvSpPr>
            <a:spLocks noChangeArrowheads="1"/>
          </p:cNvSpPr>
          <p:nvPr userDrawn="1"/>
        </p:nvSpPr>
        <p:spPr bwMode="auto">
          <a:xfrm flipH="1" flipV="1">
            <a:off x="-4" y="4587974"/>
            <a:ext cx="9143999" cy="555526"/>
          </a:xfrm>
          <a:prstGeom prst="rect">
            <a:avLst/>
          </a:prstGeom>
          <a:solidFill>
            <a:schemeClr val="accent2">
              <a:lumMod val="20000"/>
              <a:lumOff val="80000"/>
            </a:schemeClr>
          </a:solidFill>
          <a:ln w="9525">
            <a:noFill/>
            <a:miter lim="800000"/>
            <a:headEnd/>
            <a:tailEnd/>
          </a:ln>
        </p:spPr>
        <p:txBody>
          <a:bodyPr/>
          <a:lstStyle/>
          <a:p>
            <a:endParaRPr lang="de-DE"/>
          </a:p>
        </p:txBody>
      </p:sp>
      <p:sp>
        <p:nvSpPr>
          <p:cNvPr id="17" name="Rectangle 52"/>
          <p:cNvSpPr>
            <a:spLocks noChangeArrowheads="1"/>
          </p:cNvSpPr>
          <p:nvPr userDrawn="1"/>
        </p:nvSpPr>
        <p:spPr bwMode="auto">
          <a:xfrm flipH="1">
            <a:off x="-1" y="868381"/>
            <a:ext cx="3026779" cy="36000"/>
          </a:xfrm>
          <a:prstGeom prst="rect">
            <a:avLst/>
          </a:prstGeom>
          <a:solidFill>
            <a:srgbClr val="D78305"/>
          </a:solidFill>
          <a:ln w="9525">
            <a:noFill/>
            <a:miter lim="800000"/>
            <a:headEnd/>
            <a:tailEnd/>
          </a:ln>
        </p:spPr>
        <p:txBody>
          <a:bodyPr/>
          <a:lstStyle/>
          <a:p>
            <a:endParaRPr lang="de-DE"/>
          </a:p>
        </p:txBody>
      </p:sp>
      <p:sp>
        <p:nvSpPr>
          <p:cNvPr id="18" name="Rectangle 53"/>
          <p:cNvSpPr>
            <a:spLocks noChangeArrowheads="1"/>
          </p:cNvSpPr>
          <p:nvPr userDrawn="1"/>
        </p:nvSpPr>
        <p:spPr bwMode="auto">
          <a:xfrm flipH="1" flipV="1">
            <a:off x="3017413" y="868379"/>
            <a:ext cx="3063291" cy="36000"/>
          </a:xfrm>
          <a:prstGeom prst="rect">
            <a:avLst/>
          </a:prstGeom>
          <a:solidFill>
            <a:srgbClr val="EAB379"/>
          </a:solidFill>
          <a:ln w="9525">
            <a:noFill/>
            <a:miter lim="800000"/>
            <a:headEnd/>
            <a:tailEnd/>
          </a:ln>
        </p:spPr>
        <p:txBody>
          <a:bodyPr/>
          <a:lstStyle/>
          <a:p>
            <a:endParaRPr lang="de-DE"/>
          </a:p>
        </p:txBody>
      </p:sp>
      <p:sp>
        <p:nvSpPr>
          <p:cNvPr id="19" name="Rectangle 54"/>
          <p:cNvSpPr>
            <a:spLocks noChangeArrowheads="1"/>
          </p:cNvSpPr>
          <p:nvPr userDrawn="1"/>
        </p:nvSpPr>
        <p:spPr bwMode="auto">
          <a:xfrm flipH="1" flipV="1">
            <a:off x="6080704" y="862824"/>
            <a:ext cx="3063291" cy="45719"/>
          </a:xfrm>
          <a:prstGeom prst="rect">
            <a:avLst/>
          </a:prstGeom>
          <a:solidFill>
            <a:srgbClr val="211E1A"/>
          </a:solidFill>
          <a:ln w="9525">
            <a:noFill/>
            <a:miter lim="800000"/>
            <a:headEnd/>
            <a:tailEnd/>
          </a:ln>
        </p:spPr>
        <p:txBody>
          <a:bodyPr/>
          <a:lstStyle/>
          <a:p>
            <a:endParaRPr lang="de-DE"/>
          </a:p>
        </p:txBody>
      </p:sp>
      <p:pic>
        <p:nvPicPr>
          <p:cNvPr id="21" name="Picture 57" descr="KITU_cmyk"/>
          <p:cNvPicPr>
            <a:picLocks noChangeAspect="1" noChangeArrowheads="1"/>
          </p:cNvPicPr>
          <p:nvPr userDrawn="1"/>
        </p:nvPicPr>
        <p:blipFill>
          <a:blip r:embed="rId7" cstate="print"/>
          <a:srcRect/>
          <a:stretch>
            <a:fillRect/>
          </a:stretch>
        </p:blipFill>
        <p:spPr bwMode="auto">
          <a:xfrm>
            <a:off x="6443514" y="280800"/>
            <a:ext cx="1152822" cy="479988"/>
          </a:xfrm>
          <a:prstGeom prst="rect">
            <a:avLst/>
          </a:prstGeom>
          <a:noFill/>
        </p:spPr>
      </p:pic>
      <p:sp>
        <p:nvSpPr>
          <p:cNvPr id="10" name="Inhaltsplatzhalter 2">
            <a:extLst>
              <a:ext uri="{FF2B5EF4-FFF2-40B4-BE49-F238E27FC236}">
                <a16:creationId xmlns:a16="http://schemas.microsoft.com/office/drawing/2014/main" id="{BD5ABFE7-0F49-4728-8FA5-34D6D77C687C}"/>
              </a:ext>
            </a:extLst>
          </p:cNvPr>
          <p:cNvSpPr txBox="1">
            <a:spLocks/>
          </p:cNvSpPr>
          <p:nvPr userDrawn="1"/>
        </p:nvSpPr>
        <p:spPr>
          <a:xfrm>
            <a:off x="5868000" y="216000"/>
            <a:ext cx="3672408" cy="366641"/>
          </a:xfrm>
          <a:prstGeom prst="rect">
            <a:avLst/>
          </a:prstGeom>
        </p:spPr>
        <p:txBody>
          <a:bodyPr/>
          <a:lstStyle>
            <a:lvl1pPr marL="342900" indent="-342900" algn="l" rtl="0" eaLnBrk="1" fontAlgn="base" hangingPunct="1">
              <a:spcBef>
                <a:spcPct val="20000"/>
              </a:spcBef>
              <a:spcAft>
                <a:spcPct val="0"/>
              </a:spcAft>
              <a:defRPr sz="2000">
                <a:solidFill>
                  <a:schemeClr val="tx1"/>
                </a:solidFill>
                <a:latin typeface="Swis721 Cn BT" pitchFamily="34" charset="0"/>
                <a:ea typeface="+mn-ea"/>
                <a:cs typeface="+mn-cs"/>
              </a:defRPr>
            </a:lvl1pPr>
            <a:lvl2pPr marL="742950" indent="-285750" algn="l" rtl="0" eaLnBrk="1" fontAlgn="base" hangingPunct="1">
              <a:spcBef>
                <a:spcPct val="20000"/>
              </a:spcBef>
              <a:spcAft>
                <a:spcPct val="0"/>
              </a:spcAft>
              <a:buChar char="–"/>
              <a:defRPr sz="2000">
                <a:solidFill>
                  <a:schemeClr val="tx1"/>
                </a:solidFill>
                <a:latin typeface="Swis721 Cn BT" pitchFamily="34" charset="0"/>
              </a:defRPr>
            </a:lvl2pPr>
            <a:lvl3pPr marL="1143000" indent="-228600" algn="l" rtl="0" eaLnBrk="1" fontAlgn="base" hangingPunct="1">
              <a:spcBef>
                <a:spcPct val="20000"/>
              </a:spcBef>
              <a:spcAft>
                <a:spcPct val="0"/>
              </a:spcAft>
              <a:buChar char="•"/>
              <a:defRPr sz="1800">
                <a:solidFill>
                  <a:schemeClr val="tx1"/>
                </a:solidFill>
                <a:latin typeface="Swis721 Cn BT" pitchFamily="34" charset="0"/>
              </a:defRPr>
            </a:lvl3pPr>
            <a:lvl4pPr marL="1600200" indent="-228600" algn="l" rtl="0" eaLnBrk="1" fontAlgn="base" hangingPunct="1">
              <a:spcBef>
                <a:spcPct val="20000"/>
              </a:spcBef>
              <a:spcAft>
                <a:spcPct val="0"/>
              </a:spcAft>
              <a:buChar char="–"/>
              <a:defRPr sz="1600">
                <a:solidFill>
                  <a:schemeClr val="tx1"/>
                </a:solidFill>
                <a:latin typeface="Swis721 Cn BT" pitchFamily="34" charset="0"/>
              </a:defRPr>
            </a:lvl4pPr>
            <a:lvl5pPr marL="2057400" indent="-228600" algn="l" rtl="0" eaLnBrk="1" fontAlgn="base" hangingPunct="1">
              <a:spcBef>
                <a:spcPct val="20000"/>
              </a:spcBef>
              <a:spcAft>
                <a:spcPct val="0"/>
              </a:spcAft>
              <a:buChar char="»"/>
              <a:defRPr sz="1600">
                <a:solidFill>
                  <a:schemeClr val="tx1"/>
                </a:solidFill>
                <a:latin typeface="Swis721 Cn BT" pitchFamily="34"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828800" lvl="4" indent="0" algn="l">
              <a:buNone/>
            </a:pPr>
            <a:r>
              <a:rPr lang="de-DE" sz="1200" b="1" kern="0" dirty="0">
                <a:solidFill>
                  <a:srgbClr val="EA891C"/>
                </a:solidFill>
              </a:rPr>
              <a:t>KITU</a:t>
            </a:r>
          </a:p>
          <a:p>
            <a:pPr marL="1828800" lvl="4" indent="0" algn="l">
              <a:buNone/>
            </a:pPr>
            <a:r>
              <a:rPr lang="de-DE" sz="900" b="1" kern="0" dirty="0">
                <a:solidFill>
                  <a:srgbClr val="EA891C"/>
                </a:solidFill>
              </a:rPr>
              <a:t>Eine starke Gemeinschaft</a:t>
            </a:r>
          </a:p>
        </p:txBody>
      </p:sp>
      <p:sp>
        <p:nvSpPr>
          <p:cNvPr id="8" name="Rectangle 52">
            <a:extLst>
              <a:ext uri="{FF2B5EF4-FFF2-40B4-BE49-F238E27FC236}">
                <a16:creationId xmlns:a16="http://schemas.microsoft.com/office/drawing/2014/main" id="{A0972583-5BCA-46D9-8FB7-114F717F48FC}"/>
              </a:ext>
            </a:extLst>
          </p:cNvPr>
          <p:cNvSpPr>
            <a:spLocks noChangeArrowheads="1"/>
          </p:cNvSpPr>
          <p:nvPr userDrawn="1"/>
        </p:nvSpPr>
        <p:spPr bwMode="auto">
          <a:xfrm rot="5400000" flipH="1" flipV="1">
            <a:off x="7521743" y="441813"/>
            <a:ext cx="366640" cy="18000"/>
          </a:xfrm>
          <a:prstGeom prst="rect">
            <a:avLst/>
          </a:prstGeom>
          <a:solidFill>
            <a:srgbClr val="D78305"/>
          </a:solidFill>
          <a:ln w="9525">
            <a:noFill/>
            <a:miter lim="800000"/>
            <a:headEnd/>
            <a:tailEnd/>
          </a:ln>
        </p:spPr>
        <p:txBody>
          <a:bodyPr/>
          <a:lstStyle/>
          <a:p>
            <a:endParaRPr 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5" r:id="rId4"/>
    <p:sldLayoutId id="2147483657" r:id="rId5"/>
  </p:sldLayoutIdLst>
  <p:hf hdr="0" dt="0"/>
  <p:txStyles>
    <p:titleStyle>
      <a:lvl1pPr algn="l" rtl="0" eaLnBrk="1" fontAlgn="base" hangingPunct="1">
        <a:spcBef>
          <a:spcPct val="0"/>
        </a:spcBef>
        <a:spcAft>
          <a:spcPct val="0"/>
        </a:spcAft>
        <a:defRPr sz="2000">
          <a:solidFill>
            <a:schemeClr val="tx2"/>
          </a:solidFill>
          <a:latin typeface="+mj-lt"/>
          <a:ea typeface="+mj-ea"/>
          <a:cs typeface="+mj-cs"/>
        </a:defRPr>
      </a:lvl1pPr>
      <a:lvl2pPr algn="l" rtl="0" eaLnBrk="1" fontAlgn="base" hangingPunct="1">
        <a:spcBef>
          <a:spcPct val="0"/>
        </a:spcBef>
        <a:spcAft>
          <a:spcPct val="0"/>
        </a:spcAft>
        <a:defRPr sz="2000">
          <a:solidFill>
            <a:schemeClr val="tx2"/>
          </a:solidFill>
          <a:latin typeface="Swis721 BT" pitchFamily="34" charset="0"/>
        </a:defRPr>
      </a:lvl2pPr>
      <a:lvl3pPr algn="l" rtl="0" eaLnBrk="1" fontAlgn="base" hangingPunct="1">
        <a:spcBef>
          <a:spcPct val="0"/>
        </a:spcBef>
        <a:spcAft>
          <a:spcPct val="0"/>
        </a:spcAft>
        <a:defRPr sz="2000">
          <a:solidFill>
            <a:schemeClr val="tx2"/>
          </a:solidFill>
          <a:latin typeface="Swis721 BT" pitchFamily="34" charset="0"/>
        </a:defRPr>
      </a:lvl3pPr>
      <a:lvl4pPr algn="l" rtl="0" eaLnBrk="1" fontAlgn="base" hangingPunct="1">
        <a:spcBef>
          <a:spcPct val="0"/>
        </a:spcBef>
        <a:spcAft>
          <a:spcPct val="0"/>
        </a:spcAft>
        <a:defRPr sz="2000">
          <a:solidFill>
            <a:schemeClr val="tx2"/>
          </a:solidFill>
          <a:latin typeface="Swis721 BT" pitchFamily="34" charset="0"/>
        </a:defRPr>
      </a:lvl4pPr>
      <a:lvl5pPr algn="l" rtl="0" eaLnBrk="1" fontAlgn="base" hangingPunct="1">
        <a:spcBef>
          <a:spcPct val="0"/>
        </a:spcBef>
        <a:spcAft>
          <a:spcPct val="0"/>
        </a:spcAft>
        <a:defRPr sz="2000">
          <a:solidFill>
            <a:schemeClr val="tx2"/>
          </a:solidFill>
          <a:latin typeface="Swis721 BT" pitchFamily="34" charset="0"/>
        </a:defRPr>
      </a:lvl5pPr>
      <a:lvl6pPr marL="457200" algn="l" rtl="0" eaLnBrk="1" fontAlgn="base" hangingPunct="1">
        <a:spcBef>
          <a:spcPct val="0"/>
        </a:spcBef>
        <a:spcAft>
          <a:spcPct val="0"/>
        </a:spcAft>
        <a:defRPr sz="2000">
          <a:solidFill>
            <a:schemeClr val="tx2"/>
          </a:solidFill>
          <a:latin typeface="Swis721 BT" pitchFamily="34" charset="0"/>
        </a:defRPr>
      </a:lvl6pPr>
      <a:lvl7pPr marL="914400" algn="l" rtl="0" eaLnBrk="1" fontAlgn="base" hangingPunct="1">
        <a:spcBef>
          <a:spcPct val="0"/>
        </a:spcBef>
        <a:spcAft>
          <a:spcPct val="0"/>
        </a:spcAft>
        <a:defRPr sz="2000">
          <a:solidFill>
            <a:schemeClr val="tx2"/>
          </a:solidFill>
          <a:latin typeface="Swis721 BT" pitchFamily="34" charset="0"/>
        </a:defRPr>
      </a:lvl7pPr>
      <a:lvl8pPr marL="1371600" algn="l" rtl="0" eaLnBrk="1" fontAlgn="base" hangingPunct="1">
        <a:spcBef>
          <a:spcPct val="0"/>
        </a:spcBef>
        <a:spcAft>
          <a:spcPct val="0"/>
        </a:spcAft>
        <a:defRPr sz="2000">
          <a:solidFill>
            <a:schemeClr val="tx2"/>
          </a:solidFill>
          <a:latin typeface="Swis721 BT" pitchFamily="34" charset="0"/>
        </a:defRPr>
      </a:lvl8pPr>
      <a:lvl9pPr marL="1828800" algn="l" rtl="0" eaLnBrk="1" fontAlgn="base" hangingPunct="1">
        <a:spcBef>
          <a:spcPct val="0"/>
        </a:spcBef>
        <a:spcAft>
          <a:spcPct val="0"/>
        </a:spcAft>
        <a:defRPr sz="2000">
          <a:solidFill>
            <a:schemeClr val="tx2"/>
          </a:solidFill>
          <a:latin typeface="Swis721 BT" pitchFamily="34" charset="0"/>
        </a:defRPr>
      </a:lvl9pPr>
    </p:titleStyle>
    <p:bodyStyle>
      <a:lvl1pPr marL="342900" indent="-342900" algn="l" rtl="0" eaLnBrk="1" fontAlgn="base" hangingPunct="1">
        <a:spcBef>
          <a:spcPct val="20000"/>
        </a:spcBef>
        <a:spcAft>
          <a:spcPct val="0"/>
        </a:spcAft>
        <a:defRPr sz="16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Times New Roman" pitchFamily="18" charset="0"/>
        </a:defRPr>
      </a:lvl2pPr>
      <a:lvl3pPr marL="1143000" indent="-228600" algn="l" rtl="0" eaLnBrk="1" fontAlgn="base" hangingPunct="1">
        <a:spcBef>
          <a:spcPct val="20000"/>
        </a:spcBef>
        <a:spcAft>
          <a:spcPct val="0"/>
        </a:spcAft>
        <a:buChar char="•"/>
        <a:defRPr sz="2400">
          <a:solidFill>
            <a:schemeClr val="tx1"/>
          </a:solidFill>
          <a:latin typeface="Times New Roman" pitchFamily="18" charset="0"/>
        </a:defRPr>
      </a:lvl3pPr>
      <a:lvl4pPr marL="1600200" indent="-228600" algn="l" rtl="0" eaLnBrk="1" fontAlgn="base" hangingPunct="1">
        <a:spcBef>
          <a:spcPct val="20000"/>
        </a:spcBef>
        <a:spcAft>
          <a:spcPct val="0"/>
        </a:spcAft>
        <a:buChar char="–"/>
        <a:defRPr sz="2000">
          <a:solidFill>
            <a:schemeClr val="tx1"/>
          </a:solidFill>
          <a:latin typeface="Times New Roman" pitchFamily="18"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7">
            <a:extLst>
              <a:ext uri="{FF2B5EF4-FFF2-40B4-BE49-F238E27FC236}">
                <a16:creationId xmlns:a16="http://schemas.microsoft.com/office/drawing/2014/main" id="{2DCE45CC-F2BA-4E19-8520-57A35B347833}"/>
              </a:ext>
            </a:extLst>
          </p:cNvPr>
          <p:cNvSpPr txBox="1">
            <a:spLocks/>
          </p:cNvSpPr>
          <p:nvPr/>
        </p:nvSpPr>
        <p:spPr>
          <a:xfrm>
            <a:off x="323528" y="1419622"/>
            <a:ext cx="8496944" cy="1080120"/>
          </a:xfrm>
          <a:prstGeom prst="rect">
            <a:avLst/>
          </a:prstGeom>
          <a:noFill/>
          <a:ln>
            <a:noFill/>
          </a:ln>
        </p:spPr>
        <p:txBody>
          <a:bodyPr/>
          <a:lstStyle>
            <a:lvl1pPr algn="l" rtl="0" eaLnBrk="1" fontAlgn="base" hangingPunct="1">
              <a:spcBef>
                <a:spcPct val="0"/>
              </a:spcBef>
              <a:spcAft>
                <a:spcPct val="0"/>
              </a:spcAft>
              <a:defRPr sz="2000">
                <a:solidFill>
                  <a:schemeClr val="tx2"/>
                </a:solidFill>
                <a:latin typeface="+mj-lt"/>
                <a:ea typeface="+mj-ea"/>
                <a:cs typeface="+mj-cs"/>
              </a:defRPr>
            </a:lvl1pPr>
            <a:lvl2pPr algn="l" rtl="0" eaLnBrk="1" fontAlgn="base" hangingPunct="1">
              <a:spcBef>
                <a:spcPct val="0"/>
              </a:spcBef>
              <a:spcAft>
                <a:spcPct val="0"/>
              </a:spcAft>
              <a:defRPr sz="2000">
                <a:solidFill>
                  <a:schemeClr val="tx2"/>
                </a:solidFill>
                <a:latin typeface="Swis721 BT" pitchFamily="34" charset="0"/>
              </a:defRPr>
            </a:lvl2pPr>
            <a:lvl3pPr algn="l" rtl="0" eaLnBrk="1" fontAlgn="base" hangingPunct="1">
              <a:spcBef>
                <a:spcPct val="0"/>
              </a:spcBef>
              <a:spcAft>
                <a:spcPct val="0"/>
              </a:spcAft>
              <a:defRPr sz="2000">
                <a:solidFill>
                  <a:schemeClr val="tx2"/>
                </a:solidFill>
                <a:latin typeface="Swis721 BT" pitchFamily="34" charset="0"/>
              </a:defRPr>
            </a:lvl3pPr>
            <a:lvl4pPr algn="l" rtl="0" eaLnBrk="1" fontAlgn="base" hangingPunct="1">
              <a:spcBef>
                <a:spcPct val="0"/>
              </a:spcBef>
              <a:spcAft>
                <a:spcPct val="0"/>
              </a:spcAft>
              <a:defRPr sz="2000">
                <a:solidFill>
                  <a:schemeClr val="tx2"/>
                </a:solidFill>
                <a:latin typeface="Swis721 BT" pitchFamily="34" charset="0"/>
              </a:defRPr>
            </a:lvl4pPr>
            <a:lvl5pPr algn="l" rtl="0" eaLnBrk="1" fontAlgn="base" hangingPunct="1">
              <a:spcBef>
                <a:spcPct val="0"/>
              </a:spcBef>
              <a:spcAft>
                <a:spcPct val="0"/>
              </a:spcAft>
              <a:defRPr sz="2000">
                <a:solidFill>
                  <a:schemeClr val="tx2"/>
                </a:solidFill>
                <a:latin typeface="Swis721 BT" pitchFamily="34" charset="0"/>
              </a:defRPr>
            </a:lvl5pPr>
            <a:lvl6pPr marL="457200" algn="l" rtl="0" eaLnBrk="1" fontAlgn="base" hangingPunct="1">
              <a:spcBef>
                <a:spcPct val="0"/>
              </a:spcBef>
              <a:spcAft>
                <a:spcPct val="0"/>
              </a:spcAft>
              <a:defRPr sz="2000">
                <a:solidFill>
                  <a:schemeClr val="tx2"/>
                </a:solidFill>
                <a:latin typeface="Swis721 BT" pitchFamily="34" charset="0"/>
              </a:defRPr>
            </a:lvl6pPr>
            <a:lvl7pPr marL="914400" algn="l" rtl="0" eaLnBrk="1" fontAlgn="base" hangingPunct="1">
              <a:spcBef>
                <a:spcPct val="0"/>
              </a:spcBef>
              <a:spcAft>
                <a:spcPct val="0"/>
              </a:spcAft>
              <a:defRPr sz="2000">
                <a:solidFill>
                  <a:schemeClr val="tx2"/>
                </a:solidFill>
                <a:latin typeface="Swis721 BT" pitchFamily="34" charset="0"/>
              </a:defRPr>
            </a:lvl7pPr>
            <a:lvl8pPr marL="1371600" algn="l" rtl="0" eaLnBrk="1" fontAlgn="base" hangingPunct="1">
              <a:spcBef>
                <a:spcPct val="0"/>
              </a:spcBef>
              <a:spcAft>
                <a:spcPct val="0"/>
              </a:spcAft>
              <a:defRPr sz="2000">
                <a:solidFill>
                  <a:schemeClr val="tx2"/>
                </a:solidFill>
                <a:latin typeface="Swis721 BT" pitchFamily="34" charset="0"/>
              </a:defRPr>
            </a:lvl8pPr>
            <a:lvl9pPr marL="1828800" algn="l" rtl="0" eaLnBrk="1" fontAlgn="base" hangingPunct="1">
              <a:spcBef>
                <a:spcPct val="0"/>
              </a:spcBef>
              <a:spcAft>
                <a:spcPct val="0"/>
              </a:spcAft>
              <a:defRPr sz="2000">
                <a:solidFill>
                  <a:schemeClr val="tx2"/>
                </a:solidFill>
                <a:latin typeface="Swis721 BT" pitchFamily="34" charset="0"/>
              </a:defRPr>
            </a:lvl9pPr>
          </a:lstStyle>
          <a:p>
            <a:pPr algn="ctr"/>
            <a:r>
              <a:rPr lang="de-DE" sz="3200" kern="0" dirty="0">
                <a:solidFill>
                  <a:srgbClr val="EA891C"/>
                </a:solidFill>
                <a:latin typeface="Swis721 BlkCn BT" panose="020B0806030502040204" pitchFamily="34" charset="0"/>
              </a:rPr>
              <a:t>Wie die KITU die Kommunen bei der Digitalisierung unterstützen kann</a:t>
            </a:r>
          </a:p>
        </p:txBody>
      </p:sp>
      <p:sp>
        <p:nvSpPr>
          <p:cNvPr id="6" name="Titel 7">
            <a:extLst>
              <a:ext uri="{FF2B5EF4-FFF2-40B4-BE49-F238E27FC236}">
                <a16:creationId xmlns:a16="http://schemas.microsoft.com/office/drawing/2014/main" id="{236140EB-C07B-4D14-802F-CD52102E20DF}"/>
              </a:ext>
            </a:extLst>
          </p:cNvPr>
          <p:cNvSpPr txBox="1">
            <a:spLocks/>
          </p:cNvSpPr>
          <p:nvPr/>
        </p:nvSpPr>
        <p:spPr>
          <a:xfrm>
            <a:off x="3095836" y="2499742"/>
            <a:ext cx="2952328" cy="613401"/>
          </a:xfrm>
          <a:prstGeom prst="rect">
            <a:avLst/>
          </a:prstGeom>
          <a:noFill/>
          <a:ln>
            <a:noFill/>
          </a:ln>
        </p:spPr>
        <p:txBody>
          <a:bodyPr/>
          <a:lstStyle>
            <a:lvl1pPr algn="l" rtl="0" eaLnBrk="1" fontAlgn="base" hangingPunct="1">
              <a:spcBef>
                <a:spcPct val="0"/>
              </a:spcBef>
              <a:spcAft>
                <a:spcPct val="0"/>
              </a:spcAft>
              <a:defRPr sz="2000">
                <a:solidFill>
                  <a:schemeClr val="tx2"/>
                </a:solidFill>
                <a:latin typeface="+mj-lt"/>
                <a:ea typeface="+mj-ea"/>
                <a:cs typeface="+mj-cs"/>
              </a:defRPr>
            </a:lvl1pPr>
            <a:lvl2pPr algn="l" rtl="0" eaLnBrk="1" fontAlgn="base" hangingPunct="1">
              <a:spcBef>
                <a:spcPct val="0"/>
              </a:spcBef>
              <a:spcAft>
                <a:spcPct val="0"/>
              </a:spcAft>
              <a:defRPr sz="2000">
                <a:solidFill>
                  <a:schemeClr val="tx2"/>
                </a:solidFill>
                <a:latin typeface="Swis721 BT" pitchFamily="34" charset="0"/>
              </a:defRPr>
            </a:lvl2pPr>
            <a:lvl3pPr algn="l" rtl="0" eaLnBrk="1" fontAlgn="base" hangingPunct="1">
              <a:spcBef>
                <a:spcPct val="0"/>
              </a:spcBef>
              <a:spcAft>
                <a:spcPct val="0"/>
              </a:spcAft>
              <a:defRPr sz="2000">
                <a:solidFill>
                  <a:schemeClr val="tx2"/>
                </a:solidFill>
                <a:latin typeface="Swis721 BT" pitchFamily="34" charset="0"/>
              </a:defRPr>
            </a:lvl3pPr>
            <a:lvl4pPr algn="l" rtl="0" eaLnBrk="1" fontAlgn="base" hangingPunct="1">
              <a:spcBef>
                <a:spcPct val="0"/>
              </a:spcBef>
              <a:spcAft>
                <a:spcPct val="0"/>
              </a:spcAft>
              <a:defRPr sz="2000">
                <a:solidFill>
                  <a:schemeClr val="tx2"/>
                </a:solidFill>
                <a:latin typeface="Swis721 BT" pitchFamily="34" charset="0"/>
              </a:defRPr>
            </a:lvl4pPr>
            <a:lvl5pPr algn="l" rtl="0" eaLnBrk="1" fontAlgn="base" hangingPunct="1">
              <a:spcBef>
                <a:spcPct val="0"/>
              </a:spcBef>
              <a:spcAft>
                <a:spcPct val="0"/>
              </a:spcAft>
              <a:defRPr sz="2000">
                <a:solidFill>
                  <a:schemeClr val="tx2"/>
                </a:solidFill>
                <a:latin typeface="Swis721 BT" pitchFamily="34" charset="0"/>
              </a:defRPr>
            </a:lvl5pPr>
            <a:lvl6pPr marL="457200" algn="l" rtl="0" eaLnBrk="1" fontAlgn="base" hangingPunct="1">
              <a:spcBef>
                <a:spcPct val="0"/>
              </a:spcBef>
              <a:spcAft>
                <a:spcPct val="0"/>
              </a:spcAft>
              <a:defRPr sz="2000">
                <a:solidFill>
                  <a:schemeClr val="tx2"/>
                </a:solidFill>
                <a:latin typeface="Swis721 BT" pitchFamily="34" charset="0"/>
              </a:defRPr>
            </a:lvl6pPr>
            <a:lvl7pPr marL="914400" algn="l" rtl="0" eaLnBrk="1" fontAlgn="base" hangingPunct="1">
              <a:spcBef>
                <a:spcPct val="0"/>
              </a:spcBef>
              <a:spcAft>
                <a:spcPct val="0"/>
              </a:spcAft>
              <a:defRPr sz="2000">
                <a:solidFill>
                  <a:schemeClr val="tx2"/>
                </a:solidFill>
                <a:latin typeface="Swis721 BT" pitchFamily="34" charset="0"/>
              </a:defRPr>
            </a:lvl7pPr>
            <a:lvl8pPr marL="1371600" algn="l" rtl="0" eaLnBrk="1" fontAlgn="base" hangingPunct="1">
              <a:spcBef>
                <a:spcPct val="0"/>
              </a:spcBef>
              <a:spcAft>
                <a:spcPct val="0"/>
              </a:spcAft>
              <a:defRPr sz="2000">
                <a:solidFill>
                  <a:schemeClr val="tx2"/>
                </a:solidFill>
                <a:latin typeface="Swis721 BT" pitchFamily="34" charset="0"/>
              </a:defRPr>
            </a:lvl8pPr>
            <a:lvl9pPr marL="1828800" algn="l" rtl="0" eaLnBrk="1" fontAlgn="base" hangingPunct="1">
              <a:spcBef>
                <a:spcPct val="0"/>
              </a:spcBef>
              <a:spcAft>
                <a:spcPct val="0"/>
              </a:spcAft>
              <a:defRPr sz="2000">
                <a:solidFill>
                  <a:schemeClr val="tx2"/>
                </a:solidFill>
                <a:latin typeface="Swis721 BT" pitchFamily="34" charset="0"/>
              </a:defRPr>
            </a:lvl9pPr>
          </a:lstStyle>
          <a:p>
            <a:pPr algn="ctr"/>
            <a:r>
              <a:rPr lang="de-DE" sz="1800" kern="0" dirty="0">
                <a:solidFill>
                  <a:srgbClr val="EA891C"/>
                </a:solidFill>
                <a:latin typeface="Swis721 Cn BT" panose="020B0506020202030204" pitchFamily="34" charset="0"/>
              </a:rPr>
              <a:t>Martin Steffen </a:t>
            </a:r>
          </a:p>
          <a:p>
            <a:pPr algn="ctr"/>
            <a:r>
              <a:rPr lang="de-DE" sz="1800" kern="0" dirty="0">
                <a:solidFill>
                  <a:srgbClr val="EA891C"/>
                </a:solidFill>
                <a:latin typeface="Swis721 Cn BT" panose="020B0506020202030204" pitchFamily="34" charset="0"/>
              </a:rPr>
              <a:t>Vorstandsvorsitzender KITU</a:t>
            </a:r>
          </a:p>
        </p:txBody>
      </p:sp>
      <p:sp>
        <p:nvSpPr>
          <p:cNvPr id="7" name="Titel 7">
            <a:extLst>
              <a:ext uri="{FF2B5EF4-FFF2-40B4-BE49-F238E27FC236}">
                <a16:creationId xmlns:a16="http://schemas.microsoft.com/office/drawing/2014/main" id="{315F8DD8-C769-41D8-BD8D-1EB0ECAB0416}"/>
              </a:ext>
            </a:extLst>
          </p:cNvPr>
          <p:cNvSpPr txBox="1">
            <a:spLocks/>
          </p:cNvSpPr>
          <p:nvPr/>
        </p:nvSpPr>
        <p:spPr>
          <a:xfrm>
            <a:off x="323528" y="3723878"/>
            <a:ext cx="8496944" cy="837053"/>
          </a:xfrm>
          <a:prstGeom prst="rect">
            <a:avLst/>
          </a:prstGeom>
          <a:noFill/>
          <a:ln>
            <a:noFill/>
          </a:ln>
        </p:spPr>
        <p:txBody>
          <a:bodyPr/>
          <a:lstStyle>
            <a:lvl1pPr algn="l" rtl="0" eaLnBrk="1" fontAlgn="base" hangingPunct="1">
              <a:spcBef>
                <a:spcPct val="0"/>
              </a:spcBef>
              <a:spcAft>
                <a:spcPct val="0"/>
              </a:spcAft>
              <a:defRPr sz="2000">
                <a:solidFill>
                  <a:schemeClr val="tx2"/>
                </a:solidFill>
                <a:latin typeface="+mj-lt"/>
                <a:ea typeface="+mj-ea"/>
                <a:cs typeface="+mj-cs"/>
              </a:defRPr>
            </a:lvl1pPr>
            <a:lvl2pPr algn="l" rtl="0" eaLnBrk="1" fontAlgn="base" hangingPunct="1">
              <a:spcBef>
                <a:spcPct val="0"/>
              </a:spcBef>
              <a:spcAft>
                <a:spcPct val="0"/>
              </a:spcAft>
              <a:defRPr sz="2000">
                <a:solidFill>
                  <a:schemeClr val="tx2"/>
                </a:solidFill>
                <a:latin typeface="Swis721 BT" pitchFamily="34" charset="0"/>
              </a:defRPr>
            </a:lvl2pPr>
            <a:lvl3pPr algn="l" rtl="0" eaLnBrk="1" fontAlgn="base" hangingPunct="1">
              <a:spcBef>
                <a:spcPct val="0"/>
              </a:spcBef>
              <a:spcAft>
                <a:spcPct val="0"/>
              </a:spcAft>
              <a:defRPr sz="2000">
                <a:solidFill>
                  <a:schemeClr val="tx2"/>
                </a:solidFill>
                <a:latin typeface="Swis721 BT" pitchFamily="34" charset="0"/>
              </a:defRPr>
            </a:lvl3pPr>
            <a:lvl4pPr algn="l" rtl="0" eaLnBrk="1" fontAlgn="base" hangingPunct="1">
              <a:spcBef>
                <a:spcPct val="0"/>
              </a:spcBef>
              <a:spcAft>
                <a:spcPct val="0"/>
              </a:spcAft>
              <a:defRPr sz="2000">
                <a:solidFill>
                  <a:schemeClr val="tx2"/>
                </a:solidFill>
                <a:latin typeface="Swis721 BT" pitchFamily="34" charset="0"/>
              </a:defRPr>
            </a:lvl4pPr>
            <a:lvl5pPr algn="l" rtl="0" eaLnBrk="1" fontAlgn="base" hangingPunct="1">
              <a:spcBef>
                <a:spcPct val="0"/>
              </a:spcBef>
              <a:spcAft>
                <a:spcPct val="0"/>
              </a:spcAft>
              <a:defRPr sz="2000">
                <a:solidFill>
                  <a:schemeClr val="tx2"/>
                </a:solidFill>
                <a:latin typeface="Swis721 BT" pitchFamily="34" charset="0"/>
              </a:defRPr>
            </a:lvl5pPr>
            <a:lvl6pPr marL="457200" algn="l" rtl="0" eaLnBrk="1" fontAlgn="base" hangingPunct="1">
              <a:spcBef>
                <a:spcPct val="0"/>
              </a:spcBef>
              <a:spcAft>
                <a:spcPct val="0"/>
              </a:spcAft>
              <a:defRPr sz="2000">
                <a:solidFill>
                  <a:schemeClr val="tx2"/>
                </a:solidFill>
                <a:latin typeface="Swis721 BT" pitchFamily="34" charset="0"/>
              </a:defRPr>
            </a:lvl6pPr>
            <a:lvl7pPr marL="914400" algn="l" rtl="0" eaLnBrk="1" fontAlgn="base" hangingPunct="1">
              <a:spcBef>
                <a:spcPct val="0"/>
              </a:spcBef>
              <a:spcAft>
                <a:spcPct val="0"/>
              </a:spcAft>
              <a:defRPr sz="2000">
                <a:solidFill>
                  <a:schemeClr val="tx2"/>
                </a:solidFill>
                <a:latin typeface="Swis721 BT" pitchFamily="34" charset="0"/>
              </a:defRPr>
            </a:lvl7pPr>
            <a:lvl8pPr marL="1371600" algn="l" rtl="0" eaLnBrk="1" fontAlgn="base" hangingPunct="1">
              <a:spcBef>
                <a:spcPct val="0"/>
              </a:spcBef>
              <a:spcAft>
                <a:spcPct val="0"/>
              </a:spcAft>
              <a:defRPr sz="2000">
                <a:solidFill>
                  <a:schemeClr val="tx2"/>
                </a:solidFill>
                <a:latin typeface="Swis721 BT" pitchFamily="34" charset="0"/>
              </a:defRPr>
            </a:lvl8pPr>
            <a:lvl9pPr marL="1828800" algn="l" rtl="0" eaLnBrk="1" fontAlgn="base" hangingPunct="1">
              <a:spcBef>
                <a:spcPct val="0"/>
              </a:spcBef>
              <a:spcAft>
                <a:spcPct val="0"/>
              </a:spcAft>
              <a:defRPr sz="2000">
                <a:solidFill>
                  <a:schemeClr val="tx2"/>
                </a:solidFill>
                <a:latin typeface="Swis721 BT" pitchFamily="34" charset="0"/>
              </a:defRPr>
            </a:lvl9pPr>
          </a:lstStyle>
          <a:p>
            <a:pPr algn="ctr"/>
            <a:r>
              <a:rPr lang="de-DE" sz="1800" kern="0" dirty="0">
                <a:solidFill>
                  <a:schemeClr val="bg1">
                    <a:lumMod val="50000"/>
                  </a:schemeClr>
                </a:solidFill>
                <a:latin typeface="Swis721 Cn BT" panose="020B0506020202030204" pitchFamily="34" charset="0"/>
              </a:rPr>
              <a:t>2. Gemeinsame Sitzung der Arbeitskreise Strategie und Steuerung der KITU </a:t>
            </a:r>
          </a:p>
          <a:p>
            <a:pPr algn="ctr"/>
            <a:r>
              <a:rPr lang="de-DE" sz="1800" kern="0" dirty="0">
                <a:solidFill>
                  <a:schemeClr val="bg1">
                    <a:lumMod val="50000"/>
                  </a:schemeClr>
                </a:solidFill>
                <a:latin typeface="Swis721 Cn BT" panose="020B0506020202030204" pitchFamily="34" charset="0"/>
              </a:rPr>
              <a:t>und der Haupt- und Personalamtsleiter/-innen (Nord und Süd) des SGSA</a:t>
            </a:r>
          </a:p>
          <a:p>
            <a:pPr algn="ctr"/>
            <a:r>
              <a:rPr lang="de-DE" sz="1800" kern="0" dirty="0">
                <a:solidFill>
                  <a:schemeClr val="bg1">
                    <a:lumMod val="50000"/>
                  </a:schemeClr>
                </a:solidFill>
                <a:latin typeface="Swis721 Cn BT" panose="020B0506020202030204" pitchFamily="34" charset="0"/>
              </a:rPr>
              <a:t>am 28.09.2022 in </a:t>
            </a:r>
            <a:r>
              <a:rPr lang="de-DE" sz="1800" kern="0" dirty="0" err="1">
                <a:solidFill>
                  <a:schemeClr val="bg1">
                    <a:lumMod val="50000"/>
                  </a:schemeClr>
                </a:solidFill>
                <a:latin typeface="Swis721 Cn BT" panose="020B0506020202030204" pitchFamily="34" charset="0"/>
              </a:rPr>
              <a:t>Nachterstedt</a:t>
            </a:r>
            <a:endParaRPr lang="de-DE" sz="1800" kern="0" dirty="0">
              <a:solidFill>
                <a:schemeClr val="bg1">
                  <a:lumMod val="50000"/>
                </a:schemeClr>
              </a:solidFill>
              <a:latin typeface="Swis721 Cn BT" panose="020B0506020202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026"/>
          <p:cNvSpPr>
            <a:spLocks noChangeArrowheads="1"/>
          </p:cNvSpPr>
          <p:nvPr/>
        </p:nvSpPr>
        <p:spPr bwMode="auto">
          <a:xfrm>
            <a:off x="395536" y="267494"/>
            <a:ext cx="6120680" cy="800219"/>
          </a:xfrm>
          <a:prstGeom prst="rect">
            <a:avLst/>
          </a:prstGeom>
          <a:noFill/>
          <a:ln w="9525">
            <a:noFill/>
            <a:miter lim="800000"/>
            <a:headEnd/>
            <a:tailEnd/>
          </a:ln>
          <a:effectLst/>
        </p:spPr>
        <p:txBody>
          <a:bodyPr wrap="square">
            <a:spAutoFit/>
          </a:bodyPr>
          <a:lstStyle/>
          <a:p>
            <a:pPr eaLnBrk="0" hangingPunct="0"/>
            <a:r>
              <a:rPr lang="de-DE" sz="2800" b="1" dirty="0">
                <a:latin typeface="Swis721 Cn BT" pitchFamily="34" charset="0"/>
              </a:rPr>
              <a:t>Die KITU als Dienstleister</a:t>
            </a:r>
            <a:endParaRPr lang="de-DE" sz="3600" b="1" dirty="0">
              <a:solidFill>
                <a:srgbClr val="00468E"/>
              </a:solidFill>
              <a:latin typeface="Swis721 Cn BT" pitchFamily="34" charset="0"/>
            </a:endParaRPr>
          </a:p>
          <a:p>
            <a:pPr marL="457200" indent="-457200" eaLnBrk="0" hangingPunct="0"/>
            <a:endParaRPr lang="de-DE" sz="1800" dirty="0">
              <a:latin typeface="Swis721 Cn BT" pitchFamily="34" charset="0"/>
            </a:endParaRPr>
          </a:p>
        </p:txBody>
      </p:sp>
      <p:sp>
        <p:nvSpPr>
          <p:cNvPr id="5" name="Rectangle 1026">
            <a:extLst>
              <a:ext uri="{FF2B5EF4-FFF2-40B4-BE49-F238E27FC236}">
                <a16:creationId xmlns:a16="http://schemas.microsoft.com/office/drawing/2014/main" id="{7A334D10-6E4C-4571-9DFF-D9075E4345E0}"/>
              </a:ext>
            </a:extLst>
          </p:cNvPr>
          <p:cNvSpPr>
            <a:spLocks noChangeArrowheads="1"/>
          </p:cNvSpPr>
          <p:nvPr/>
        </p:nvSpPr>
        <p:spPr bwMode="auto">
          <a:xfrm>
            <a:off x="395536" y="975380"/>
            <a:ext cx="7848872" cy="4955203"/>
          </a:xfrm>
          <a:prstGeom prst="rect">
            <a:avLst/>
          </a:prstGeom>
          <a:noFill/>
          <a:ln w="9525">
            <a:noFill/>
            <a:miter lim="800000"/>
            <a:headEnd/>
            <a:tailEnd/>
          </a:ln>
          <a:effectLst/>
        </p:spPr>
        <p:txBody>
          <a:bodyPr wrap="square">
            <a:spAutoFit/>
          </a:bodyPr>
          <a:lstStyle/>
          <a:p>
            <a:pPr eaLnBrk="0" hangingPunct="0"/>
            <a:r>
              <a:rPr lang="de-DE" sz="1800" dirty="0">
                <a:latin typeface="Swis721 Cn BT" pitchFamily="34" charset="0"/>
              </a:rPr>
              <a:t>Aktivitäten:</a:t>
            </a:r>
          </a:p>
          <a:p>
            <a:pPr marL="457200" indent="-457200" eaLnBrk="0" hangingPunct="0">
              <a:buFont typeface="Arial" panose="020B0604020202020204" pitchFamily="34" charset="0"/>
              <a:buChar char="•"/>
            </a:pPr>
            <a:r>
              <a:rPr lang="de-DE" sz="1800" dirty="0">
                <a:latin typeface="Swis721 Cn BT" pitchFamily="34" charset="0"/>
              </a:rPr>
              <a:t>Aktuelles Portfolio und Angebote der KITU </a:t>
            </a:r>
          </a:p>
          <a:p>
            <a:pPr eaLnBrk="0" hangingPunct="0"/>
            <a:endParaRPr lang="de-DE" sz="1800" dirty="0">
              <a:latin typeface="Swis721 Cn BT" pitchFamily="34" charset="0"/>
            </a:endParaRPr>
          </a:p>
          <a:p>
            <a:pPr marL="457200" indent="-457200" eaLnBrk="0" hangingPunct="0">
              <a:buFont typeface="Arial" panose="020B0604020202020204" pitchFamily="34" charset="0"/>
              <a:buChar char="•"/>
            </a:pPr>
            <a:r>
              <a:rPr lang="de-DE" sz="1800" dirty="0">
                <a:latin typeface="Swis721 Cn BT" pitchFamily="34" charset="0"/>
              </a:rPr>
              <a:t>Dienstleistungen der KID für die KITU</a:t>
            </a:r>
          </a:p>
          <a:p>
            <a:pPr marL="914400" lvl="1" indent="-457200" eaLnBrk="0" hangingPunct="0">
              <a:buFont typeface="Arial" panose="020B0604020202020204" pitchFamily="34" charset="0"/>
              <a:buChar char="•"/>
            </a:pPr>
            <a:r>
              <a:rPr lang="de-DE" sz="1800" dirty="0">
                <a:latin typeface="Swis721 Cn BT" pitchFamily="34" charset="0"/>
              </a:rPr>
              <a:t>Betriebsführung, </a:t>
            </a:r>
          </a:p>
          <a:p>
            <a:pPr marL="914400" lvl="1" indent="-457200" eaLnBrk="0" hangingPunct="0">
              <a:buFont typeface="Arial" panose="020B0604020202020204" pitchFamily="34" charset="0"/>
              <a:buChar char="•"/>
            </a:pPr>
            <a:r>
              <a:rPr lang="de-DE" sz="1800" b="1" dirty="0">
                <a:latin typeface="Swis721 Cn BT" pitchFamily="34" charset="0"/>
              </a:rPr>
              <a:t>Kommunale Fachverfahren </a:t>
            </a:r>
            <a:r>
              <a:rPr lang="de-DE" sz="1800" dirty="0">
                <a:latin typeface="Swis721 Cn BT" pitchFamily="34" charset="0"/>
              </a:rPr>
              <a:t>(Beratung, </a:t>
            </a:r>
            <a:br>
              <a:rPr lang="de-DE" sz="1800" dirty="0">
                <a:latin typeface="Swis721 Cn BT" pitchFamily="34" charset="0"/>
              </a:rPr>
            </a:br>
            <a:r>
              <a:rPr lang="de-DE" sz="1800" dirty="0">
                <a:latin typeface="Swis721 Cn BT" pitchFamily="34" charset="0"/>
              </a:rPr>
              <a:t>Einführung, Betreuung, Hosting, </a:t>
            </a:r>
            <a:br>
              <a:rPr lang="de-DE" sz="1800" dirty="0">
                <a:latin typeface="Swis721 Cn BT" pitchFamily="34" charset="0"/>
              </a:rPr>
            </a:br>
            <a:r>
              <a:rPr lang="de-DE" sz="1800" dirty="0">
                <a:latin typeface="Swis721 Cn BT" pitchFamily="34" charset="0"/>
              </a:rPr>
              <a:t>Wartung und Pflege),</a:t>
            </a:r>
          </a:p>
          <a:p>
            <a:pPr marL="914400" lvl="1" indent="-457200" eaLnBrk="0" hangingPunct="0">
              <a:buFont typeface="Arial" panose="020B0604020202020204" pitchFamily="34" charset="0"/>
              <a:buChar char="•"/>
            </a:pPr>
            <a:r>
              <a:rPr lang="de-DE" sz="1800" dirty="0">
                <a:latin typeface="Swis721 Cn BT" pitchFamily="34" charset="0"/>
              </a:rPr>
              <a:t>Einkauf Warenkorb</a:t>
            </a:r>
          </a:p>
          <a:p>
            <a:pPr marL="914400" lvl="1" indent="-457200" eaLnBrk="0" hangingPunct="0">
              <a:buFont typeface="Arial" panose="020B0604020202020204" pitchFamily="34" charset="0"/>
              <a:buChar char="•"/>
            </a:pPr>
            <a:r>
              <a:rPr lang="de-DE" sz="1800" dirty="0">
                <a:latin typeface="Swis721 Cn BT" pitchFamily="34" charset="0"/>
              </a:rPr>
              <a:t>Technische Betreuung, </a:t>
            </a:r>
            <a:r>
              <a:rPr lang="de-DE" sz="1800" dirty="0" err="1">
                <a:latin typeface="Swis721 Cn BT" pitchFamily="34" charset="0"/>
              </a:rPr>
              <a:t>uvm</a:t>
            </a:r>
            <a:r>
              <a:rPr lang="de-DE" sz="1800" dirty="0">
                <a:latin typeface="Swis721 Cn BT" pitchFamily="34" charset="0"/>
              </a:rPr>
              <a:t>.</a:t>
            </a:r>
          </a:p>
          <a:p>
            <a:pPr marL="914400" lvl="1" indent="-457200" eaLnBrk="0" hangingPunct="0">
              <a:buFont typeface="Arial" panose="020B0604020202020204" pitchFamily="34" charset="0"/>
              <a:buChar char="•"/>
            </a:pPr>
            <a:endParaRPr lang="de-DE" sz="1800" dirty="0">
              <a:latin typeface="Swis721 Cn BT" pitchFamily="34" charset="0"/>
            </a:endParaRPr>
          </a:p>
          <a:p>
            <a:pPr marL="457200" indent="-457200" eaLnBrk="0" hangingPunct="0">
              <a:buFont typeface="Arial" panose="020B0604020202020204" pitchFamily="34" charset="0"/>
              <a:buChar char="•"/>
            </a:pPr>
            <a:r>
              <a:rPr lang="de-DE" sz="1800" dirty="0">
                <a:latin typeface="Swis721 Cn BT" pitchFamily="34" charset="0"/>
              </a:rPr>
              <a:t>Dienstleistungen externer Partner für die KITU, Rahmenverträge und Kooperationen</a:t>
            </a:r>
          </a:p>
          <a:p>
            <a:pPr marL="457200" indent="-457200" eaLnBrk="0" hangingPunct="0">
              <a:buFont typeface="Arial" panose="020B0604020202020204" pitchFamily="34" charset="0"/>
              <a:buChar char="•"/>
            </a:pPr>
            <a:endParaRPr lang="de-DE" sz="1800" dirty="0">
              <a:latin typeface="Swis721 Cn BT" pitchFamily="34" charset="0"/>
            </a:endParaRPr>
          </a:p>
          <a:p>
            <a:pPr marL="457200" indent="-457200" eaLnBrk="0" hangingPunct="0">
              <a:buFont typeface="Arial" panose="020B0604020202020204" pitchFamily="34" charset="0"/>
              <a:buChar char="•"/>
            </a:pPr>
            <a:endParaRPr lang="de-DE" sz="1800" dirty="0">
              <a:latin typeface="Swis721 Cn BT" pitchFamily="34" charset="0"/>
            </a:endParaRPr>
          </a:p>
          <a:p>
            <a:pPr eaLnBrk="0" hangingPunct="0"/>
            <a:endParaRPr lang="de-DE" sz="1800" dirty="0">
              <a:latin typeface="Swis721 Cn BT" pitchFamily="34" charset="0"/>
            </a:endParaRPr>
          </a:p>
          <a:p>
            <a:pPr marL="457200" indent="-457200" eaLnBrk="0" hangingPunct="0">
              <a:buFont typeface="Arial" panose="020B0604020202020204" pitchFamily="34" charset="0"/>
              <a:buChar char="•"/>
            </a:pPr>
            <a:endParaRPr lang="de-DE" sz="1800" dirty="0">
              <a:latin typeface="Swis721 Cn BT" pitchFamily="34" charset="0"/>
            </a:endParaRPr>
          </a:p>
          <a:p>
            <a:pPr marL="457200" indent="-457200" eaLnBrk="0" hangingPunct="0"/>
            <a:endParaRPr lang="de-DE" sz="2800" dirty="0">
              <a:latin typeface="Swis721 Cn BT" pitchFamily="34" charset="0"/>
            </a:endParaRPr>
          </a:p>
        </p:txBody>
      </p:sp>
      <p:pic>
        <p:nvPicPr>
          <p:cNvPr id="2" name="Grafik 1">
            <a:extLst>
              <a:ext uri="{FF2B5EF4-FFF2-40B4-BE49-F238E27FC236}">
                <a16:creationId xmlns:a16="http://schemas.microsoft.com/office/drawing/2014/main" id="{70351E8C-EBB2-4DB9-AA2D-DBB90349BE94}"/>
              </a:ext>
            </a:extLst>
          </p:cNvPr>
          <p:cNvPicPr>
            <a:picLocks noChangeAspect="1"/>
          </p:cNvPicPr>
          <p:nvPr/>
        </p:nvPicPr>
        <p:blipFill>
          <a:blip r:embed="rId2"/>
          <a:stretch>
            <a:fillRect/>
          </a:stretch>
        </p:blipFill>
        <p:spPr>
          <a:xfrm>
            <a:off x="4644008" y="1491630"/>
            <a:ext cx="4324346" cy="2065170"/>
          </a:xfrm>
          <a:prstGeom prst="rect">
            <a:avLst/>
          </a:prstGeom>
        </p:spPr>
      </p:pic>
    </p:spTree>
    <p:extLst>
      <p:ext uri="{BB962C8B-B14F-4D97-AF65-F5344CB8AC3E}">
        <p14:creationId xmlns:p14="http://schemas.microsoft.com/office/powerpoint/2010/main" val="25672765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026"/>
          <p:cNvSpPr>
            <a:spLocks noChangeArrowheads="1"/>
          </p:cNvSpPr>
          <p:nvPr/>
        </p:nvSpPr>
        <p:spPr bwMode="auto">
          <a:xfrm>
            <a:off x="395536" y="267494"/>
            <a:ext cx="6120680" cy="800219"/>
          </a:xfrm>
          <a:prstGeom prst="rect">
            <a:avLst/>
          </a:prstGeom>
          <a:noFill/>
          <a:ln w="9525">
            <a:noFill/>
            <a:miter lim="800000"/>
            <a:headEnd/>
            <a:tailEnd/>
          </a:ln>
          <a:effectLst/>
        </p:spPr>
        <p:txBody>
          <a:bodyPr wrap="square">
            <a:spAutoFit/>
          </a:bodyPr>
          <a:lstStyle/>
          <a:p>
            <a:pPr eaLnBrk="0" hangingPunct="0"/>
            <a:r>
              <a:rPr lang="de-DE" sz="2800" b="1" dirty="0">
                <a:latin typeface="Swis721 Cn BT" pitchFamily="34" charset="0"/>
              </a:rPr>
              <a:t>Aktuell und Ausblick</a:t>
            </a:r>
            <a:endParaRPr lang="de-DE" sz="3600" b="1" dirty="0">
              <a:solidFill>
                <a:srgbClr val="00468E"/>
              </a:solidFill>
              <a:latin typeface="Swis721 Cn BT" pitchFamily="34" charset="0"/>
            </a:endParaRPr>
          </a:p>
          <a:p>
            <a:pPr marL="457200" indent="-457200" eaLnBrk="0" hangingPunct="0"/>
            <a:endParaRPr lang="de-DE" sz="1800" dirty="0">
              <a:latin typeface="Swis721 Cn BT" pitchFamily="34" charset="0"/>
            </a:endParaRPr>
          </a:p>
        </p:txBody>
      </p:sp>
      <p:sp>
        <p:nvSpPr>
          <p:cNvPr id="5" name="Rectangle 1026">
            <a:extLst>
              <a:ext uri="{FF2B5EF4-FFF2-40B4-BE49-F238E27FC236}">
                <a16:creationId xmlns:a16="http://schemas.microsoft.com/office/drawing/2014/main" id="{7A334D10-6E4C-4571-9DFF-D9075E4345E0}"/>
              </a:ext>
            </a:extLst>
          </p:cNvPr>
          <p:cNvSpPr>
            <a:spLocks noChangeArrowheads="1"/>
          </p:cNvSpPr>
          <p:nvPr/>
        </p:nvSpPr>
        <p:spPr bwMode="auto">
          <a:xfrm>
            <a:off x="467544" y="915566"/>
            <a:ext cx="7056783" cy="5232202"/>
          </a:xfrm>
          <a:prstGeom prst="rect">
            <a:avLst/>
          </a:prstGeom>
          <a:noFill/>
          <a:ln w="9525">
            <a:noFill/>
            <a:miter lim="800000"/>
            <a:headEnd/>
            <a:tailEnd/>
          </a:ln>
          <a:effectLst/>
        </p:spPr>
        <p:txBody>
          <a:bodyPr wrap="square">
            <a:spAutoFit/>
          </a:bodyPr>
          <a:lstStyle/>
          <a:p>
            <a:pPr eaLnBrk="0" hangingPunct="0"/>
            <a:r>
              <a:rPr lang="de-DE" sz="1800" dirty="0">
                <a:latin typeface="Swis721 Cn BT" pitchFamily="34" charset="0"/>
              </a:rPr>
              <a:t>Aktivitäten:</a:t>
            </a:r>
          </a:p>
          <a:p>
            <a:pPr marL="457200" indent="-457200" eaLnBrk="0" hangingPunct="0">
              <a:buFont typeface="Arial" panose="020B0604020202020204" pitchFamily="34" charset="0"/>
              <a:buChar char="•"/>
            </a:pPr>
            <a:r>
              <a:rPr lang="de-DE" sz="1800" dirty="0">
                <a:latin typeface="Swis721 Cn BT" pitchFamily="34" charset="0"/>
              </a:rPr>
              <a:t>Umstellung von MESO-Classic auf VOIS|MESO inkl. Schulungen</a:t>
            </a:r>
          </a:p>
          <a:p>
            <a:pPr marL="457200" indent="-457200" eaLnBrk="0" hangingPunct="0">
              <a:buFont typeface="Arial" panose="020B0604020202020204" pitchFamily="34" charset="0"/>
              <a:buChar char="•"/>
            </a:pPr>
            <a:r>
              <a:rPr lang="de-DE" sz="1800" dirty="0">
                <a:latin typeface="Swis721 Cn BT" pitchFamily="34" charset="0"/>
              </a:rPr>
              <a:t>Auch: Fachverfahrenswechsel inkl. Projektmanagement, </a:t>
            </a:r>
            <a:br>
              <a:rPr lang="de-DE" sz="1800" dirty="0">
                <a:latin typeface="Swis721 Cn BT" pitchFamily="34" charset="0"/>
              </a:rPr>
            </a:br>
            <a:r>
              <a:rPr lang="de-DE" sz="1800" dirty="0">
                <a:latin typeface="Swis721 Cn BT" pitchFamily="34" charset="0"/>
              </a:rPr>
              <a:t>Datenübernahme, teilw. Online-Hosting bei der KITU</a:t>
            </a:r>
          </a:p>
          <a:p>
            <a:pPr marL="457200" indent="-457200" eaLnBrk="0" hangingPunct="0">
              <a:buFont typeface="Arial" panose="020B0604020202020204" pitchFamily="34" charset="0"/>
              <a:buChar char="•"/>
            </a:pPr>
            <a:r>
              <a:rPr lang="de-DE" sz="1800" dirty="0">
                <a:latin typeface="Swis721 Cn BT" pitchFamily="34" charset="0"/>
              </a:rPr>
              <a:t>Kooperation mit Dataport zur OZG Umsetzung</a:t>
            </a:r>
          </a:p>
          <a:p>
            <a:pPr marL="914400" lvl="1" indent="-457200" eaLnBrk="0" hangingPunct="0">
              <a:buFont typeface="Arial" panose="020B0604020202020204" pitchFamily="34" charset="0"/>
              <a:buChar char="•"/>
            </a:pPr>
            <a:r>
              <a:rPr lang="de-DE" sz="1800" dirty="0">
                <a:latin typeface="Swis721 Cn BT" pitchFamily="34" charset="0"/>
              </a:rPr>
              <a:t>MID2 Teilprojekt Projekt Form-Solutions Landesmandant</a:t>
            </a:r>
          </a:p>
          <a:p>
            <a:pPr marL="914400" lvl="1" indent="-457200" eaLnBrk="0" hangingPunct="0">
              <a:buFont typeface="Arial" panose="020B0604020202020204" pitchFamily="34" charset="0"/>
              <a:buChar char="•"/>
            </a:pPr>
            <a:r>
              <a:rPr lang="de-DE" sz="1800" dirty="0">
                <a:latin typeface="Swis721 Cn BT" pitchFamily="34" charset="0"/>
              </a:rPr>
              <a:t>Lizenzierung, Hosting, Betrieb, Entwicklung und Rollout</a:t>
            </a:r>
          </a:p>
          <a:p>
            <a:pPr marL="914400" lvl="1" indent="-457200" eaLnBrk="0" hangingPunct="0">
              <a:buFont typeface="Arial" panose="020B0604020202020204" pitchFamily="34" charset="0"/>
              <a:buChar char="•"/>
            </a:pPr>
            <a:r>
              <a:rPr lang="de-DE" sz="1800" dirty="0">
                <a:latin typeface="Swis721 Cn BT" pitchFamily="34" charset="0"/>
              </a:rPr>
              <a:t>Vorteil: Anbindung an die </a:t>
            </a:r>
            <a:r>
              <a:rPr lang="de-DE" sz="1800" dirty="0" err="1">
                <a:latin typeface="Swis721 Cn BT" pitchFamily="34" charset="0"/>
              </a:rPr>
              <a:t>Advanic</a:t>
            </a:r>
            <a:r>
              <a:rPr lang="de-DE" sz="1800" dirty="0">
                <a:latin typeface="Swis721 Cn BT" pitchFamily="34" charset="0"/>
              </a:rPr>
              <a:t>/</a:t>
            </a:r>
            <a:r>
              <a:rPr lang="de-DE" sz="1800" dirty="0" err="1">
                <a:latin typeface="Swis721 Cn BT" pitchFamily="34" charset="0"/>
              </a:rPr>
              <a:t>iKiss</a:t>
            </a:r>
            <a:r>
              <a:rPr lang="de-DE" sz="1800" dirty="0">
                <a:latin typeface="Swis721 Cn BT" pitchFamily="34" charset="0"/>
              </a:rPr>
              <a:t>-Internetauftritte</a:t>
            </a:r>
          </a:p>
          <a:p>
            <a:pPr marL="457200" indent="-457200" eaLnBrk="0" hangingPunct="0">
              <a:buFont typeface="Arial" panose="020B0604020202020204" pitchFamily="34" charset="0"/>
              <a:buChar char="•"/>
            </a:pPr>
            <a:r>
              <a:rPr lang="de-DE" sz="1800" dirty="0">
                <a:latin typeface="Swis721 Cn BT" pitchFamily="34" charset="0"/>
              </a:rPr>
              <a:t>DMS</a:t>
            </a:r>
          </a:p>
          <a:p>
            <a:pPr marL="914400" lvl="1" indent="-457200" eaLnBrk="0" hangingPunct="0">
              <a:buFont typeface="Arial" panose="020B0604020202020204" pitchFamily="34" charset="0"/>
              <a:buChar char="•"/>
            </a:pPr>
            <a:r>
              <a:rPr lang="de-DE" sz="1800" dirty="0">
                <a:latin typeface="Swis721 Cn BT" pitchFamily="34" charset="0"/>
              </a:rPr>
              <a:t>„Zentrales Fachverfahren“ mit gesteigerter Nachfrage</a:t>
            </a:r>
          </a:p>
          <a:p>
            <a:pPr marL="457200" indent="-457200" eaLnBrk="0" hangingPunct="0">
              <a:buFont typeface="Arial" panose="020B0604020202020204" pitchFamily="34" charset="0"/>
              <a:buChar char="•"/>
            </a:pPr>
            <a:r>
              <a:rPr lang="de-DE" sz="1800" dirty="0">
                <a:latin typeface="Swis721 Cn BT" pitchFamily="34" charset="0"/>
              </a:rPr>
              <a:t>Lösungsentwicklung für LOGA Hosting und Betreuung</a:t>
            </a:r>
          </a:p>
          <a:p>
            <a:pPr marL="914400" lvl="1" indent="-457200" eaLnBrk="0" hangingPunct="0">
              <a:buFont typeface="Arial" panose="020B0604020202020204" pitchFamily="34" charset="0"/>
              <a:buChar char="•"/>
            </a:pPr>
            <a:r>
              <a:rPr lang="de-DE" sz="1800" dirty="0">
                <a:latin typeface="Swis721 Cn BT" pitchFamily="34" charset="0"/>
              </a:rPr>
              <a:t>Auf Wunsch mehrerer KITU Kommunen</a:t>
            </a:r>
          </a:p>
          <a:p>
            <a:pPr marL="914400" lvl="1" indent="-457200" eaLnBrk="0" hangingPunct="0">
              <a:buFont typeface="Arial" panose="020B0604020202020204" pitchFamily="34" charset="0"/>
              <a:buChar char="•"/>
            </a:pPr>
            <a:r>
              <a:rPr lang="de-DE" sz="1800" dirty="0">
                <a:latin typeface="Swis721 Cn BT" pitchFamily="34" charset="0"/>
              </a:rPr>
              <a:t>KITU Umfrage</a:t>
            </a:r>
          </a:p>
          <a:p>
            <a:pPr marL="457200" indent="-457200" eaLnBrk="0" hangingPunct="0">
              <a:buFont typeface="Arial" panose="020B0604020202020204" pitchFamily="34" charset="0"/>
              <a:buChar char="•"/>
            </a:pPr>
            <a:endParaRPr lang="de-DE" sz="1800" dirty="0">
              <a:latin typeface="Swis721 Cn BT" pitchFamily="34" charset="0"/>
            </a:endParaRPr>
          </a:p>
          <a:p>
            <a:pPr marL="457200" indent="-457200" eaLnBrk="0" hangingPunct="0">
              <a:buFont typeface="Arial" panose="020B0604020202020204" pitchFamily="34" charset="0"/>
              <a:buChar char="•"/>
            </a:pPr>
            <a:endParaRPr lang="de-DE" sz="1800" dirty="0">
              <a:latin typeface="Swis721 Cn BT" pitchFamily="34" charset="0"/>
            </a:endParaRPr>
          </a:p>
          <a:p>
            <a:pPr eaLnBrk="0" hangingPunct="0"/>
            <a:endParaRPr lang="de-DE" sz="1800" dirty="0">
              <a:latin typeface="Swis721 Cn BT" pitchFamily="34" charset="0"/>
            </a:endParaRPr>
          </a:p>
          <a:p>
            <a:pPr marL="457200" indent="-457200" eaLnBrk="0" hangingPunct="0">
              <a:buFont typeface="Arial" panose="020B0604020202020204" pitchFamily="34" charset="0"/>
              <a:buChar char="•"/>
            </a:pPr>
            <a:endParaRPr lang="de-DE" sz="1800" dirty="0">
              <a:latin typeface="Swis721 Cn BT" pitchFamily="34" charset="0"/>
            </a:endParaRPr>
          </a:p>
          <a:p>
            <a:pPr marL="457200" indent="-457200" eaLnBrk="0" hangingPunct="0"/>
            <a:endParaRPr lang="de-DE" sz="2800" dirty="0">
              <a:latin typeface="Swis721 Cn BT" pitchFamily="34" charset="0"/>
            </a:endParaRPr>
          </a:p>
        </p:txBody>
      </p:sp>
      <p:pic>
        <p:nvPicPr>
          <p:cNvPr id="4" name="Grafik 3">
            <a:extLst>
              <a:ext uri="{FF2B5EF4-FFF2-40B4-BE49-F238E27FC236}">
                <a16:creationId xmlns:a16="http://schemas.microsoft.com/office/drawing/2014/main" id="{3EF4301D-A95E-4594-9FF8-762082905826}"/>
              </a:ext>
            </a:extLst>
          </p:cNvPr>
          <p:cNvPicPr>
            <a:picLocks noChangeAspect="1"/>
          </p:cNvPicPr>
          <p:nvPr/>
        </p:nvPicPr>
        <p:blipFill>
          <a:blip r:embed="rId2"/>
          <a:stretch>
            <a:fillRect/>
          </a:stretch>
        </p:blipFill>
        <p:spPr>
          <a:xfrm>
            <a:off x="6620804" y="1795283"/>
            <a:ext cx="2152411" cy="1208515"/>
          </a:xfrm>
          <a:prstGeom prst="rect">
            <a:avLst/>
          </a:prstGeom>
        </p:spPr>
      </p:pic>
      <p:pic>
        <p:nvPicPr>
          <p:cNvPr id="6" name="Grafik 5">
            <a:extLst>
              <a:ext uri="{FF2B5EF4-FFF2-40B4-BE49-F238E27FC236}">
                <a16:creationId xmlns:a16="http://schemas.microsoft.com/office/drawing/2014/main" id="{12302820-4241-4ABE-8AB1-768AD340FE5E}"/>
              </a:ext>
            </a:extLst>
          </p:cNvPr>
          <p:cNvPicPr>
            <a:picLocks noChangeAspect="1"/>
          </p:cNvPicPr>
          <p:nvPr/>
        </p:nvPicPr>
        <p:blipFill>
          <a:blip r:embed="rId3"/>
          <a:stretch>
            <a:fillRect/>
          </a:stretch>
        </p:blipFill>
        <p:spPr>
          <a:xfrm>
            <a:off x="7389440" y="1254646"/>
            <a:ext cx="1143000" cy="381000"/>
          </a:xfrm>
          <a:prstGeom prst="rect">
            <a:avLst/>
          </a:prstGeom>
        </p:spPr>
      </p:pic>
      <p:pic>
        <p:nvPicPr>
          <p:cNvPr id="7" name="Grafik 6">
            <a:extLst>
              <a:ext uri="{FF2B5EF4-FFF2-40B4-BE49-F238E27FC236}">
                <a16:creationId xmlns:a16="http://schemas.microsoft.com/office/drawing/2014/main" id="{94CE0DEE-01F5-4794-9E98-43319824EAFF}"/>
              </a:ext>
            </a:extLst>
          </p:cNvPr>
          <p:cNvPicPr>
            <a:picLocks noChangeAspect="1"/>
          </p:cNvPicPr>
          <p:nvPr/>
        </p:nvPicPr>
        <p:blipFill>
          <a:blip r:embed="rId4"/>
          <a:stretch>
            <a:fillRect/>
          </a:stretch>
        </p:blipFill>
        <p:spPr>
          <a:xfrm>
            <a:off x="8012712" y="3728049"/>
            <a:ext cx="913525" cy="543118"/>
          </a:xfrm>
          <a:prstGeom prst="rect">
            <a:avLst/>
          </a:prstGeom>
        </p:spPr>
      </p:pic>
      <p:pic>
        <p:nvPicPr>
          <p:cNvPr id="8" name="Grafik 7">
            <a:extLst>
              <a:ext uri="{FF2B5EF4-FFF2-40B4-BE49-F238E27FC236}">
                <a16:creationId xmlns:a16="http://schemas.microsoft.com/office/drawing/2014/main" id="{E12FE090-D257-4F48-8255-870025DFBF7F}"/>
              </a:ext>
            </a:extLst>
          </p:cNvPr>
          <p:cNvPicPr>
            <a:picLocks noChangeAspect="1"/>
          </p:cNvPicPr>
          <p:nvPr/>
        </p:nvPicPr>
        <p:blipFill>
          <a:blip r:embed="rId5"/>
          <a:stretch>
            <a:fillRect/>
          </a:stretch>
        </p:blipFill>
        <p:spPr>
          <a:xfrm>
            <a:off x="6681409" y="3573572"/>
            <a:ext cx="1183567" cy="887675"/>
          </a:xfrm>
          <a:prstGeom prst="rect">
            <a:avLst/>
          </a:prstGeom>
        </p:spPr>
      </p:pic>
      <p:pic>
        <p:nvPicPr>
          <p:cNvPr id="2" name="Grafik 1">
            <a:extLst>
              <a:ext uri="{FF2B5EF4-FFF2-40B4-BE49-F238E27FC236}">
                <a16:creationId xmlns:a16="http://schemas.microsoft.com/office/drawing/2014/main" id="{8466E7E4-735E-40F7-938B-583C41222541}"/>
              </a:ext>
            </a:extLst>
          </p:cNvPr>
          <p:cNvPicPr>
            <a:picLocks noChangeAspect="1"/>
          </p:cNvPicPr>
          <p:nvPr/>
        </p:nvPicPr>
        <p:blipFill>
          <a:blip r:embed="rId6"/>
          <a:stretch>
            <a:fillRect/>
          </a:stretch>
        </p:blipFill>
        <p:spPr>
          <a:xfrm>
            <a:off x="7020272" y="2827693"/>
            <a:ext cx="762006" cy="471491"/>
          </a:xfrm>
          <a:prstGeom prst="rect">
            <a:avLst/>
          </a:prstGeom>
        </p:spPr>
      </p:pic>
      <p:pic>
        <p:nvPicPr>
          <p:cNvPr id="3" name="Grafik 2">
            <a:extLst>
              <a:ext uri="{FF2B5EF4-FFF2-40B4-BE49-F238E27FC236}">
                <a16:creationId xmlns:a16="http://schemas.microsoft.com/office/drawing/2014/main" id="{510401A5-B647-41AA-AC6A-797F9D323970}"/>
              </a:ext>
            </a:extLst>
          </p:cNvPr>
          <p:cNvPicPr>
            <a:picLocks noChangeAspect="1"/>
          </p:cNvPicPr>
          <p:nvPr/>
        </p:nvPicPr>
        <p:blipFill>
          <a:blip r:embed="rId7"/>
          <a:stretch>
            <a:fillRect/>
          </a:stretch>
        </p:blipFill>
        <p:spPr>
          <a:xfrm>
            <a:off x="7707126" y="3212968"/>
            <a:ext cx="1366847" cy="485779"/>
          </a:xfrm>
          <a:prstGeom prst="rect">
            <a:avLst/>
          </a:prstGeom>
        </p:spPr>
      </p:pic>
    </p:spTree>
    <p:extLst>
      <p:ext uri="{BB962C8B-B14F-4D97-AF65-F5344CB8AC3E}">
        <p14:creationId xmlns:p14="http://schemas.microsoft.com/office/powerpoint/2010/main" val="1323053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26">
            <a:extLst>
              <a:ext uri="{FF2B5EF4-FFF2-40B4-BE49-F238E27FC236}">
                <a16:creationId xmlns:a16="http://schemas.microsoft.com/office/drawing/2014/main" id="{7A334D10-6E4C-4571-9DFF-D9075E4345E0}"/>
              </a:ext>
            </a:extLst>
          </p:cNvPr>
          <p:cNvSpPr>
            <a:spLocks noChangeArrowheads="1"/>
          </p:cNvSpPr>
          <p:nvPr/>
        </p:nvSpPr>
        <p:spPr bwMode="auto">
          <a:xfrm>
            <a:off x="755576" y="1635646"/>
            <a:ext cx="7632848" cy="5232202"/>
          </a:xfrm>
          <a:prstGeom prst="rect">
            <a:avLst/>
          </a:prstGeom>
          <a:noFill/>
          <a:ln w="9525">
            <a:noFill/>
            <a:miter lim="800000"/>
            <a:headEnd/>
            <a:tailEnd/>
          </a:ln>
          <a:effectLst/>
        </p:spPr>
        <p:txBody>
          <a:bodyPr wrap="square">
            <a:spAutoFit/>
          </a:bodyPr>
          <a:lstStyle/>
          <a:p>
            <a:pPr algn="ctr" eaLnBrk="0" hangingPunct="0"/>
            <a:r>
              <a:rPr lang="de-DE" sz="4000" b="1" dirty="0">
                <a:solidFill>
                  <a:srgbClr val="EA891C"/>
                </a:solidFill>
                <a:latin typeface="Swis721 Cn BT" pitchFamily="34" charset="0"/>
              </a:rPr>
              <a:t>Vielen Dank für Ihr Interesse</a:t>
            </a:r>
            <a:br>
              <a:rPr lang="de-DE" sz="4000" b="1" dirty="0">
                <a:solidFill>
                  <a:srgbClr val="EA891C"/>
                </a:solidFill>
                <a:latin typeface="Swis721 Cn BT" pitchFamily="34" charset="0"/>
              </a:rPr>
            </a:br>
            <a:r>
              <a:rPr lang="de-DE" sz="4000" b="1" dirty="0">
                <a:solidFill>
                  <a:srgbClr val="EA891C"/>
                </a:solidFill>
                <a:latin typeface="Swis721 Cn BT" pitchFamily="34" charset="0"/>
              </a:rPr>
              <a:t>sowie unsere Zusammenarbeit. </a:t>
            </a:r>
          </a:p>
          <a:p>
            <a:pPr algn="ctr" eaLnBrk="0" hangingPunct="0"/>
            <a:endParaRPr lang="de-DE" sz="4000" b="1" dirty="0">
              <a:latin typeface="Swis721 Cn BT" pitchFamily="34" charset="0"/>
            </a:endParaRPr>
          </a:p>
          <a:p>
            <a:pPr algn="ctr" eaLnBrk="0" hangingPunct="0"/>
            <a:endParaRPr lang="de-DE" sz="4000" b="1" dirty="0">
              <a:latin typeface="Swis721 Cn BT" pitchFamily="34" charset="0"/>
            </a:endParaRPr>
          </a:p>
          <a:p>
            <a:pPr marL="457200" indent="-457200" algn="ctr" eaLnBrk="0" hangingPunct="0">
              <a:buFont typeface="Arial" panose="020B0604020202020204" pitchFamily="34" charset="0"/>
              <a:buChar char="•"/>
            </a:pPr>
            <a:endParaRPr lang="de-DE" sz="4000" b="1" dirty="0">
              <a:latin typeface="Swis721 Cn BT" pitchFamily="34" charset="0"/>
            </a:endParaRPr>
          </a:p>
          <a:p>
            <a:pPr algn="ctr" eaLnBrk="0" hangingPunct="0"/>
            <a:endParaRPr lang="de-DE" sz="4000" b="1" dirty="0">
              <a:latin typeface="Swis721 Cn BT" pitchFamily="34" charset="0"/>
            </a:endParaRPr>
          </a:p>
          <a:p>
            <a:pPr marL="457200" indent="-457200" algn="ctr" eaLnBrk="0" hangingPunct="0">
              <a:buFont typeface="Arial" panose="020B0604020202020204" pitchFamily="34" charset="0"/>
              <a:buChar char="•"/>
            </a:pPr>
            <a:endParaRPr lang="de-DE" sz="4000" b="1" dirty="0">
              <a:latin typeface="Swis721 Cn BT" pitchFamily="34" charset="0"/>
            </a:endParaRPr>
          </a:p>
          <a:p>
            <a:pPr marL="457200" indent="-457200" algn="ctr" eaLnBrk="0" hangingPunct="0"/>
            <a:endParaRPr lang="de-DE" sz="5400" b="1" dirty="0">
              <a:latin typeface="Swis721 Cn BT" pitchFamily="34" charset="0"/>
            </a:endParaRPr>
          </a:p>
        </p:txBody>
      </p:sp>
    </p:spTree>
    <p:extLst>
      <p:ext uri="{BB962C8B-B14F-4D97-AF65-F5344CB8AC3E}">
        <p14:creationId xmlns:p14="http://schemas.microsoft.com/office/powerpoint/2010/main" val="704186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FB00A139-A477-48F5-B1A5-29710F84E5E5}"/>
              </a:ext>
            </a:extLst>
          </p:cNvPr>
          <p:cNvSpPr/>
          <p:nvPr/>
        </p:nvSpPr>
        <p:spPr>
          <a:xfrm>
            <a:off x="0" y="-3263"/>
            <a:ext cx="1393318" cy="516730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10" name="Rechteck 9">
            <a:extLst>
              <a:ext uri="{FF2B5EF4-FFF2-40B4-BE49-F238E27FC236}">
                <a16:creationId xmlns:a16="http://schemas.microsoft.com/office/drawing/2014/main" id="{E3AC76F3-D47F-42A7-82B9-31AEF9B1CCC8}"/>
              </a:ext>
            </a:extLst>
          </p:cNvPr>
          <p:cNvSpPr/>
          <p:nvPr/>
        </p:nvSpPr>
        <p:spPr>
          <a:xfrm>
            <a:off x="7754924" y="-3263"/>
            <a:ext cx="1393318" cy="516730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pic>
        <p:nvPicPr>
          <p:cNvPr id="4" name="Grafik 3">
            <a:extLst>
              <a:ext uri="{FF2B5EF4-FFF2-40B4-BE49-F238E27FC236}">
                <a16:creationId xmlns:a16="http://schemas.microsoft.com/office/drawing/2014/main" id="{7E2160FB-DABE-4727-AF00-5C942754E93E}"/>
              </a:ext>
            </a:extLst>
          </p:cNvPr>
          <p:cNvPicPr>
            <a:picLocks noChangeAspect="1"/>
          </p:cNvPicPr>
          <p:nvPr/>
        </p:nvPicPr>
        <p:blipFill>
          <a:blip r:embed="rId3"/>
          <a:stretch>
            <a:fillRect/>
          </a:stretch>
        </p:blipFill>
        <p:spPr>
          <a:xfrm>
            <a:off x="1393318" y="-3263"/>
            <a:ext cx="6357363" cy="516730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026"/>
          <p:cNvSpPr>
            <a:spLocks noChangeArrowheads="1"/>
          </p:cNvSpPr>
          <p:nvPr/>
        </p:nvSpPr>
        <p:spPr bwMode="auto">
          <a:xfrm>
            <a:off x="395536" y="267494"/>
            <a:ext cx="6120680" cy="800219"/>
          </a:xfrm>
          <a:prstGeom prst="rect">
            <a:avLst/>
          </a:prstGeom>
          <a:noFill/>
          <a:ln w="9525">
            <a:noFill/>
            <a:miter lim="800000"/>
            <a:headEnd/>
            <a:tailEnd/>
          </a:ln>
          <a:effectLst/>
        </p:spPr>
        <p:txBody>
          <a:bodyPr wrap="square">
            <a:spAutoFit/>
          </a:bodyPr>
          <a:lstStyle/>
          <a:p>
            <a:pPr eaLnBrk="0" hangingPunct="0"/>
            <a:r>
              <a:rPr lang="de-DE" sz="2800" b="1" dirty="0">
                <a:latin typeface="Swis721 Cn BT" pitchFamily="34" charset="0"/>
              </a:rPr>
              <a:t>Neues aus der KITU</a:t>
            </a:r>
            <a:endParaRPr lang="de-DE" sz="3600" b="1" dirty="0">
              <a:solidFill>
                <a:srgbClr val="00468E"/>
              </a:solidFill>
              <a:latin typeface="Swis721 Cn BT" pitchFamily="34" charset="0"/>
            </a:endParaRPr>
          </a:p>
          <a:p>
            <a:pPr marL="457200" indent="-457200" eaLnBrk="0" hangingPunct="0"/>
            <a:endParaRPr lang="de-DE" sz="1800" dirty="0">
              <a:latin typeface="Swis721 Cn BT" pitchFamily="34" charset="0"/>
            </a:endParaRPr>
          </a:p>
        </p:txBody>
      </p:sp>
      <p:sp>
        <p:nvSpPr>
          <p:cNvPr id="5" name="Rectangle 1026">
            <a:extLst>
              <a:ext uri="{FF2B5EF4-FFF2-40B4-BE49-F238E27FC236}">
                <a16:creationId xmlns:a16="http://schemas.microsoft.com/office/drawing/2014/main" id="{7A334D10-6E4C-4571-9DFF-D9075E4345E0}"/>
              </a:ext>
            </a:extLst>
          </p:cNvPr>
          <p:cNvSpPr>
            <a:spLocks noChangeArrowheads="1"/>
          </p:cNvSpPr>
          <p:nvPr/>
        </p:nvSpPr>
        <p:spPr bwMode="auto">
          <a:xfrm>
            <a:off x="323528" y="1203598"/>
            <a:ext cx="6120680" cy="3662541"/>
          </a:xfrm>
          <a:prstGeom prst="rect">
            <a:avLst/>
          </a:prstGeom>
          <a:noFill/>
          <a:ln w="9525">
            <a:noFill/>
            <a:miter lim="800000"/>
            <a:headEnd/>
            <a:tailEnd/>
          </a:ln>
          <a:effectLst/>
        </p:spPr>
        <p:txBody>
          <a:bodyPr wrap="square">
            <a:spAutoFit/>
          </a:bodyPr>
          <a:lstStyle/>
          <a:p>
            <a:pPr eaLnBrk="0" hangingPunct="0"/>
            <a:r>
              <a:rPr lang="de-DE" dirty="0">
                <a:latin typeface="Swis721 Cn BT" pitchFamily="34" charset="0"/>
              </a:rPr>
              <a:t>Wir sind</a:t>
            </a:r>
            <a:endParaRPr lang="de-DE" sz="1800" dirty="0">
              <a:latin typeface="Swis721 Cn BT" pitchFamily="34" charset="0"/>
            </a:endParaRPr>
          </a:p>
          <a:p>
            <a:pPr eaLnBrk="0" hangingPunct="0"/>
            <a:endParaRPr lang="de-DE" sz="1800" b="1" dirty="0">
              <a:solidFill>
                <a:srgbClr val="EA891C"/>
              </a:solidFill>
              <a:latin typeface="Swis721 Cn BT" pitchFamily="34" charset="0"/>
            </a:endParaRPr>
          </a:p>
          <a:p>
            <a:pPr eaLnBrk="0" hangingPunct="0"/>
            <a:endParaRPr lang="de-DE" sz="1800" dirty="0">
              <a:latin typeface="Swis721 Cn BT" pitchFamily="34" charset="0"/>
            </a:endParaRPr>
          </a:p>
          <a:p>
            <a:pPr eaLnBrk="0" hangingPunct="0"/>
            <a:endParaRPr lang="de-DE" sz="1800" dirty="0">
              <a:latin typeface="Swis721 Cn BT" pitchFamily="34" charset="0"/>
            </a:endParaRPr>
          </a:p>
          <a:p>
            <a:pPr eaLnBrk="0" hangingPunct="0"/>
            <a:endParaRPr lang="de-DE" sz="1800" dirty="0">
              <a:latin typeface="Swis721 Cn BT" pitchFamily="34" charset="0"/>
            </a:endParaRPr>
          </a:p>
          <a:p>
            <a:pPr eaLnBrk="0" hangingPunct="0"/>
            <a:endParaRPr lang="de-DE" sz="1800" dirty="0">
              <a:latin typeface="Swis721 Cn BT" pitchFamily="34" charset="0"/>
            </a:endParaRPr>
          </a:p>
          <a:p>
            <a:pPr eaLnBrk="0" hangingPunct="0"/>
            <a:r>
              <a:rPr lang="de-DE" sz="1800" dirty="0">
                <a:latin typeface="Swis721 Cn BT" pitchFamily="34" charset="0"/>
              </a:rPr>
              <a:t>				Mitglieder.</a:t>
            </a:r>
          </a:p>
          <a:p>
            <a:pPr eaLnBrk="0" hangingPunct="0"/>
            <a:endParaRPr lang="de-DE" sz="1800" dirty="0">
              <a:latin typeface="Swis721 Cn BT" pitchFamily="34" charset="0"/>
            </a:endParaRPr>
          </a:p>
          <a:p>
            <a:pPr eaLnBrk="0" hangingPunct="0"/>
            <a:endParaRPr lang="de-DE" sz="1800" dirty="0">
              <a:latin typeface="Swis721 Cn BT" pitchFamily="34" charset="0"/>
            </a:endParaRPr>
          </a:p>
          <a:p>
            <a:pPr eaLnBrk="0" hangingPunct="0"/>
            <a:r>
              <a:rPr lang="de-DE" sz="1800" b="1" dirty="0">
                <a:solidFill>
                  <a:schemeClr val="bg1"/>
                </a:solidFill>
                <a:highlight>
                  <a:srgbClr val="EA891C"/>
                </a:highlight>
                <a:latin typeface="Swis721 Cn BT" pitchFamily="34" charset="0"/>
              </a:rPr>
              <a:t>  Willkommen Landkreis Anhalt-Bitterfeld zum 1.10.2022 </a:t>
            </a:r>
            <a:r>
              <a:rPr lang="de-DE" sz="1800" b="1" dirty="0">
                <a:solidFill>
                  <a:srgbClr val="EA891C"/>
                </a:solidFill>
                <a:highlight>
                  <a:srgbClr val="EA891C"/>
                </a:highlight>
                <a:latin typeface="Swis721 Cn BT" pitchFamily="34" charset="0"/>
              </a:rPr>
              <a:t>.</a:t>
            </a:r>
          </a:p>
          <a:p>
            <a:pPr marL="457200" indent="-457200" eaLnBrk="0" hangingPunct="0"/>
            <a:endParaRPr lang="de-DE" sz="1800" dirty="0">
              <a:latin typeface="Swis721 Cn BT" pitchFamily="34" charset="0"/>
            </a:endParaRPr>
          </a:p>
          <a:p>
            <a:pPr marL="457200" indent="-457200" eaLnBrk="0" hangingPunct="0"/>
            <a:endParaRPr lang="de-DE" sz="2800" dirty="0">
              <a:latin typeface="Swis721 Cn BT" pitchFamily="34" charset="0"/>
            </a:endParaRPr>
          </a:p>
        </p:txBody>
      </p:sp>
      <p:sp>
        <p:nvSpPr>
          <p:cNvPr id="8" name="Rechteck 7">
            <a:extLst>
              <a:ext uri="{FF2B5EF4-FFF2-40B4-BE49-F238E27FC236}">
                <a16:creationId xmlns:a16="http://schemas.microsoft.com/office/drawing/2014/main" id="{1ACBFDD1-58BD-4AFF-9D60-28E6AFB63B1C}"/>
              </a:ext>
            </a:extLst>
          </p:cNvPr>
          <p:cNvSpPr/>
          <p:nvPr/>
        </p:nvSpPr>
        <p:spPr>
          <a:xfrm>
            <a:off x="1691680" y="647809"/>
            <a:ext cx="2527170" cy="2646878"/>
          </a:xfrm>
          <a:prstGeom prst="rect">
            <a:avLst/>
          </a:prstGeom>
        </p:spPr>
        <p:txBody>
          <a:bodyPr wrap="square">
            <a:spAutoFit/>
          </a:bodyPr>
          <a:lstStyle/>
          <a:p>
            <a:pPr eaLnBrk="0" hangingPunct="0"/>
            <a:r>
              <a:rPr lang="de-DE" sz="9600" b="1" dirty="0">
                <a:solidFill>
                  <a:srgbClr val="EA891C"/>
                </a:solidFill>
                <a:latin typeface="Swis721 Cn BT" pitchFamily="34" charset="0"/>
              </a:rPr>
              <a:t>100</a:t>
            </a:r>
            <a:r>
              <a:rPr lang="de-DE" sz="16600" b="1" dirty="0">
                <a:solidFill>
                  <a:srgbClr val="EA891C"/>
                </a:solidFill>
                <a:latin typeface="Swis721 Cn BT" pitchFamily="34" charset="0"/>
              </a:rPr>
              <a:t> </a:t>
            </a:r>
          </a:p>
        </p:txBody>
      </p:sp>
      <p:pic>
        <p:nvPicPr>
          <p:cNvPr id="2" name="Grafik 1">
            <a:extLst>
              <a:ext uri="{FF2B5EF4-FFF2-40B4-BE49-F238E27FC236}">
                <a16:creationId xmlns:a16="http://schemas.microsoft.com/office/drawing/2014/main" id="{BB97EDEE-A360-474F-928E-4F760934723F}"/>
              </a:ext>
            </a:extLst>
          </p:cNvPr>
          <p:cNvPicPr>
            <a:picLocks noChangeAspect="1"/>
          </p:cNvPicPr>
          <p:nvPr/>
        </p:nvPicPr>
        <p:blipFill>
          <a:blip r:embed="rId2"/>
          <a:stretch>
            <a:fillRect/>
          </a:stretch>
        </p:blipFill>
        <p:spPr>
          <a:xfrm>
            <a:off x="6190358" y="987574"/>
            <a:ext cx="2486098" cy="3542646"/>
          </a:xfrm>
          <a:prstGeom prst="rect">
            <a:avLst/>
          </a:prstGeom>
          <a:effectLst>
            <a:outerShdw blurRad="76200" dist="38100" algn="l" rotWithShape="0">
              <a:prstClr val="black">
                <a:alpha val="40000"/>
              </a:prstClr>
            </a:outerShdw>
          </a:effectLst>
        </p:spPr>
      </p:pic>
    </p:spTree>
    <p:extLst>
      <p:ext uri="{BB962C8B-B14F-4D97-AF65-F5344CB8AC3E}">
        <p14:creationId xmlns:p14="http://schemas.microsoft.com/office/powerpoint/2010/main" val="394256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fill="hold" grpId="0" nodeType="withEffect">
                                  <p:stCondLst>
                                    <p:cond delay="0"/>
                                  </p:stCondLst>
                                  <p:childTnLst>
                                    <p:anim calcmode="discrete" valueType="str">
                                      <p:cBhvr>
                                        <p:cTn id="6" dur="1000" fill="hold"/>
                                        <p:tgtEl>
                                          <p:spTgt spid="8"/>
                                        </p:tgtEl>
                                        <p:attrNameLst>
                                          <p:attrName>style.visibility</p:attrName>
                                        </p:attrNameLst>
                                      </p:cBhvr>
                                      <p:tavLst>
                                        <p:tav tm="0">
                                          <p:val>
                                            <p:strVal val="hidden"/>
                                          </p:val>
                                        </p:tav>
                                        <p:tav tm="50000">
                                          <p:val>
                                            <p:strVal val="visible"/>
                                          </p:val>
                                        </p:tav>
                                      </p:tavLst>
                                    </p:anim>
                                  </p:childTnLst>
                                </p:cTn>
                              </p:par>
                            </p:childTnLst>
                          </p:cTn>
                        </p:par>
                        <p:par>
                          <p:cTn id="7" fill="hold">
                            <p:stCondLst>
                              <p:cond delay="1000"/>
                            </p:stCondLst>
                            <p:childTnLst>
                              <p:par>
                                <p:cTn id="8" presetID="35" presetClass="emph" presetSubtype="0" fill="hold" grpId="1" nodeType="afterEffect">
                                  <p:stCondLst>
                                    <p:cond delay="0"/>
                                  </p:stCondLst>
                                  <p:childTnLst>
                                    <p:anim calcmode="discrete" valueType="str">
                                      <p:cBhvr>
                                        <p:cTn id="9" dur="1000" fill="hold"/>
                                        <p:tgtEl>
                                          <p:spTgt spid="8"/>
                                        </p:tgtEl>
                                        <p:attrNameLst>
                                          <p:attrName>style.visibility</p:attrName>
                                        </p:attrNameLst>
                                      </p:cBhvr>
                                      <p:tavLst>
                                        <p:tav tm="0">
                                          <p:val>
                                            <p:strVal val="hidden"/>
                                          </p:val>
                                        </p:tav>
                                        <p:tav tm="50000">
                                          <p:val>
                                            <p:strVal val="visible"/>
                                          </p:val>
                                        </p:tav>
                                      </p:tavLst>
                                    </p:anim>
                                  </p:childTnLst>
                                </p:cTn>
                              </p:par>
                            </p:childTnLst>
                          </p:cTn>
                        </p:par>
                        <p:par>
                          <p:cTn id="10" fill="hold">
                            <p:stCondLst>
                              <p:cond delay="2000"/>
                            </p:stCondLst>
                            <p:childTnLst>
                              <p:par>
                                <p:cTn id="11" presetID="35" presetClass="emph" presetSubtype="0" fill="hold" grpId="2" nodeType="afterEffect">
                                  <p:stCondLst>
                                    <p:cond delay="0"/>
                                  </p:stCondLst>
                                  <p:childTnLst>
                                    <p:anim calcmode="discrete" valueType="str">
                                      <p:cBhvr>
                                        <p:cTn id="12" dur="1000" fill="hold"/>
                                        <p:tgtEl>
                                          <p:spTgt spid="8"/>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8" grpId="2"/>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026"/>
          <p:cNvSpPr>
            <a:spLocks noChangeArrowheads="1"/>
          </p:cNvSpPr>
          <p:nvPr/>
        </p:nvSpPr>
        <p:spPr bwMode="auto">
          <a:xfrm>
            <a:off x="395536" y="267494"/>
            <a:ext cx="6120680" cy="800219"/>
          </a:xfrm>
          <a:prstGeom prst="rect">
            <a:avLst/>
          </a:prstGeom>
          <a:noFill/>
          <a:ln w="9525">
            <a:noFill/>
            <a:miter lim="800000"/>
            <a:headEnd/>
            <a:tailEnd/>
          </a:ln>
          <a:effectLst/>
        </p:spPr>
        <p:txBody>
          <a:bodyPr wrap="square">
            <a:spAutoFit/>
          </a:bodyPr>
          <a:lstStyle/>
          <a:p>
            <a:pPr eaLnBrk="0" hangingPunct="0"/>
            <a:r>
              <a:rPr lang="de-DE" sz="2800" b="1" dirty="0">
                <a:latin typeface="Swis721 Cn BT" pitchFamily="34" charset="0"/>
              </a:rPr>
              <a:t>Neues aus der KITU</a:t>
            </a:r>
            <a:endParaRPr lang="de-DE" sz="3600" b="1" dirty="0">
              <a:solidFill>
                <a:srgbClr val="00468E"/>
              </a:solidFill>
              <a:latin typeface="Swis721 Cn BT" pitchFamily="34" charset="0"/>
            </a:endParaRPr>
          </a:p>
          <a:p>
            <a:pPr marL="457200" indent="-457200" eaLnBrk="0" hangingPunct="0"/>
            <a:endParaRPr lang="de-DE" sz="1800" dirty="0">
              <a:latin typeface="Swis721 Cn BT" pitchFamily="34" charset="0"/>
            </a:endParaRPr>
          </a:p>
        </p:txBody>
      </p:sp>
      <p:sp>
        <p:nvSpPr>
          <p:cNvPr id="5" name="Rectangle 1026">
            <a:extLst>
              <a:ext uri="{FF2B5EF4-FFF2-40B4-BE49-F238E27FC236}">
                <a16:creationId xmlns:a16="http://schemas.microsoft.com/office/drawing/2014/main" id="{7A334D10-6E4C-4571-9DFF-D9075E4345E0}"/>
              </a:ext>
            </a:extLst>
          </p:cNvPr>
          <p:cNvSpPr>
            <a:spLocks noChangeArrowheads="1"/>
          </p:cNvSpPr>
          <p:nvPr/>
        </p:nvSpPr>
        <p:spPr bwMode="auto">
          <a:xfrm>
            <a:off x="179512" y="1131590"/>
            <a:ext cx="4608512" cy="3570208"/>
          </a:xfrm>
          <a:prstGeom prst="rect">
            <a:avLst/>
          </a:prstGeom>
          <a:noFill/>
          <a:ln w="9525">
            <a:noFill/>
            <a:miter lim="800000"/>
            <a:headEnd/>
            <a:tailEnd/>
          </a:ln>
          <a:effectLst/>
        </p:spPr>
        <p:txBody>
          <a:bodyPr wrap="square">
            <a:spAutoFit/>
          </a:bodyPr>
          <a:lstStyle/>
          <a:p>
            <a:pPr eaLnBrk="0" hangingPunct="0"/>
            <a:r>
              <a:rPr lang="de-DE" sz="1800" dirty="0">
                <a:latin typeface="Swis721 Cn BT" pitchFamily="34" charset="0"/>
              </a:rPr>
              <a:t>Im Jahr 2022 bereits 7 Beitritte zur KITU</a:t>
            </a:r>
          </a:p>
          <a:p>
            <a:pPr marL="285750" indent="-285750" eaLnBrk="0" hangingPunct="0">
              <a:buFont typeface="Arial" panose="020B0604020202020204" pitchFamily="34" charset="0"/>
              <a:buChar char="•"/>
            </a:pPr>
            <a:r>
              <a:rPr lang="de-DE" sz="1800" dirty="0">
                <a:latin typeface="Swis721 Cn BT" pitchFamily="34" charset="0"/>
              </a:rPr>
              <a:t>Hansestadt Havelberg (1.01.)</a:t>
            </a:r>
          </a:p>
          <a:p>
            <a:pPr marL="285750" indent="-285750" eaLnBrk="0" hangingPunct="0">
              <a:buFont typeface="Arial" panose="020B0604020202020204" pitchFamily="34" charset="0"/>
              <a:buChar char="•"/>
            </a:pPr>
            <a:r>
              <a:rPr lang="de-DE" sz="1800" dirty="0">
                <a:latin typeface="Swis721 Cn BT" pitchFamily="34" charset="0"/>
              </a:rPr>
              <a:t>ZV Technologiepark Ostfalen in Barleben (1.04.)</a:t>
            </a:r>
          </a:p>
          <a:p>
            <a:pPr marL="285750" indent="-285750" eaLnBrk="0" hangingPunct="0">
              <a:buFont typeface="Arial" panose="020B0604020202020204" pitchFamily="34" charset="0"/>
              <a:buChar char="•"/>
            </a:pPr>
            <a:r>
              <a:rPr lang="de-DE" sz="1800" dirty="0">
                <a:latin typeface="Swis721 Cn BT" pitchFamily="34" charset="0"/>
              </a:rPr>
              <a:t>Gemeinde Seegebiet Mansfelder Land (1.07.)</a:t>
            </a:r>
          </a:p>
          <a:p>
            <a:pPr marL="285750" indent="-285750" eaLnBrk="0" hangingPunct="0">
              <a:buFont typeface="Arial" panose="020B0604020202020204" pitchFamily="34" charset="0"/>
              <a:buChar char="•"/>
            </a:pPr>
            <a:r>
              <a:rPr lang="de-DE" sz="1800" dirty="0">
                <a:latin typeface="Swis721 Cn BT" pitchFamily="34" charset="0"/>
              </a:rPr>
              <a:t>Hochschule Anhalt (1.07.)</a:t>
            </a:r>
          </a:p>
          <a:p>
            <a:pPr marL="285750" indent="-285750" eaLnBrk="0" hangingPunct="0">
              <a:buFont typeface="Arial" panose="020B0604020202020204" pitchFamily="34" charset="0"/>
              <a:buChar char="•"/>
            </a:pPr>
            <a:r>
              <a:rPr lang="de-DE" sz="1800" dirty="0">
                <a:latin typeface="Swis721 Cn BT" pitchFamily="34" charset="0"/>
              </a:rPr>
              <a:t>VG </a:t>
            </a:r>
            <a:r>
              <a:rPr lang="de-DE" sz="1800" dirty="0" err="1">
                <a:latin typeface="Swis721 Cn BT" pitchFamily="34" charset="0"/>
              </a:rPr>
              <a:t>Droyßiger</a:t>
            </a:r>
            <a:r>
              <a:rPr lang="de-DE" sz="1800" dirty="0">
                <a:latin typeface="Swis721 Cn BT" pitchFamily="34" charset="0"/>
              </a:rPr>
              <a:t>-Zeitzer Forst (1.08.)</a:t>
            </a:r>
          </a:p>
          <a:p>
            <a:pPr marL="285750" indent="-285750" eaLnBrk="0" hangingPunct="0">
              <a:buFont typeface="Arial" panose="020B0604020202020204" pitchFamily="34" charset="0"/>
              <a:buChar char="•"/>
            </a:pPr>
            <a:r>
              <a:rPr lang="de-DE" sz="1800" dirty="0">
                <a:latin typeface="Swis721 Cn BT" pitchFamily="34" charset="0"/>
              </a:rPr>
              <a:t>Stadt </a:t>
            </a:r>
            <a:r>
              <a:rPr lang="de-DE" sz="1800" dirty="0" err="1">
                <a:latin typeface="Swis721 Cn BT" pitchFamily="34" charset="0"/>
              </a:rPr>
              <a:t>Bismark</a:t>
            </a:r>
            <a:r>
              <a:rPr lang="de-DE" sz="1800" dirty="0">
                <a:latin typeface="Swis721 Cn BT" pitchFamily="34" charset="0"/>
              </a:rPr>
              <a:t> (Altmark) (1.09.)</a:t>
            </a:r>
          </a:p>
          <a:p>
            <a:pPr marL="285750" indent="-285750" eaLnBrk="0" hangingPunct="0">
              <a:buFont typeface="Arial" panose="020B0604020202020204" pitchFamily="34" charset="0"/>
              <a:buChar char="•"/>
            </a:pPr>
            <a:r>
              <a:rPr lang="de-DE" sz="1800" b="1" dirty="0">
                <a:solidFill>
                  <a:schemeClr val="bg1"/>
                </a:solidFill>
                <a:highlight>
                  <a:srgbClr val="EA891C"/>
                </a:highlight>
                <a:latin typeface="Swis721 Cn BT" pitchFamily="34" charset="0"/>
              </a:rPr>
              <a:t>  Landkreis Anhalt-Bitterfeld (1.10.) </a:t>
            </a:r>
            <a:r>
              <a:rPr lang="de-DE" sz="1800" b="1" dirty="0">
                <a:solidFill>
                  <a:srgbClr val="EA891C"/>
                </a:solidFill>
                <a:highlight>
                  <a:srgbClr val="EA891C"/>
                </a:highlight>
                <a:latin typeface="Swis721 Cn BT" pitchFamily="34" charset="0"/>
              </a:rPr>
              <a:t>.</a:t>
            </a:r>
          </a:p>
          <a:p>
            <a:pPr eaLnBrk="0" hangingPunct="0"/>
            <a:endParaRPr lang="de-DE" sz="1800" dirty="0">
              <a:solidFill>
                <a:schemeClr val="bg1"/>
              </a:solidFill>
              <a:latin typeface="Swis721 Cn BT" pitchFamily="34" charset="0"/>
            </a:endParaRPr>
          </a:p>
          <a:p>
            <a:pPr marL="457200" indent="-457200" eaLnBrk="0" hangingPunct="0"/>
            <a:r>
              <a:rPr lang="de-DE" sz="1800" b="1" dirty="0">
                <a:latin typeface="Swis721 Cn BT" pitchFamily="34" charset="0"/>
              </a:rPr>
              <a:t>Unter den 100 Mitgliedern:</a:t>
            </a:r>
            <a:br>
              <a:rPr lang="de-DE" sz="1800" b="1" dirty="0">
                <a:latin typeface="Swis721 Cn BT" pitchFamily="34" charset="0"/>
              </a:rPr>
            </a:br>
            <a:r>
              <a:rPr lang="de-DE" sz="1800" b="1" dirty="0">
                <a:latin typeface="Swis721 Cn BT" pitchFamily="34" charset="0"/>
              </a:rPr>
              <a:t> 74 Städte/Gemeinden/VG.</a:t>
            </a:r>
          </a:p>
          <a:p>
            <a:pPr marL="457200" indent="-457200" eaLnBrk="0" hangingPunct="0"/>
            <a:endParaRPr lang="de-DE" sz="2800" dirty="0">
              <a:latin typeface="Swis721 Cn BT" pitchFamily="34" charset="0"/>
            </a:endParaRPr>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58914" y="0"/>
            <a:ext cx="4385085" cy="5143500"/>
          </a:xfrm>
          <a:prstGeom prst="rect">
            <a:avLst/>
          </a:prstGeom>
        </p:spPr>
      </p:pic>
    </p:spTree>
    <p:extLst>
      <p:ext uri="{BB962C8B-B14F-4D97-AF65-F5344CB8AC3E}">
        <p14:creationId xmlns:p14="http://schemas.microsoft.com/office/powerpoint/2010/main" val="1878894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026"/>
          <p:cNvSpPr>
            <a:spLocks noChangeArrowheads="1"/>
          </p:cNvSpPr>
          <p:nvPr/>
        </p:nvSpPr>
        <p:spPr bwMode="auto">
          <a:xfrm>
            <a:off x="395536" y="267494"/>
            <a:ext cx="6120680" cy="800219"/>
          </a:xfrm>
          <a:prstGeom prst="rect">
            <a:avLst/>
          </a:prstGeom>
          <a:noFill/>
          <a:ln w="9525">
            <a:noFill/>
            <a:miter lim="800000"/>
            <a:headEnd/>
            <a:tailEnd/>
          </a:ln>
          <a:effectLst/>
        </p:spPr>
        <p:txBody>
          <a:bodyPr wrap="square">
            <a:spAutoFit/>
          </a:bodyPr>
          <a:lstStyle/>
          <a:p>
            <a:pPr eaLnBrk="0" hangingPunct="0"/>
            <a:r>
              <a:rPr lang="de-DE" sz="2800" b="1" dirty="0">
                <a:latin typeface="Swis721 Cn BT" pitchFamily="34" charset="0"/>
              </a:rPr>
              <a:t>Neues aus der KITU</a:t>
            </a:r>
            <a:endParaRPr lang="de-DE" sz="3600" b="1" dirty="0">
              <a:solidFill>
                <a:srgbClr val="00468E"/>
              </a:solidFill>
              <a:latin typeface="Swis721 Cn BT" pitchFamily="34" charset="0"/>
            </a:endParaRPr>
          </a:p>
          <a:p>
            <a:pPr marL="457200" indent="-457200" eaLnBrk="0" hangingPunct="0"/>
            <a:endParaRPr lang="de-DE" sz="1800" dirty="0">
              <a:latin typeface="Swis721 Cn BT" pitchFamily="34" charset="0"/>
            </a:endParaRPr>
          </a:p>
        </p:txBody>
      </p:sp>
      <p:sp>
        <p:nvSpPr>
          <p:cNvPr id="5" name="Rectangle 1026">
            <a:extLst>
              <a:ext uri="{FF2B5EF4-FFF2-40B4-BE49-F238E27FC236}">
                <a16:creationId xmlns:a16="http://schemas.microsoft.com/office/drawing/2014/main" id="{7A334D10-6E4C-4571-9DFF-D9075E4345E0}"/>
              </a:ext>
            </a:extLst>
          </p:cNvPr>
          <p:cNvSpPr>
            <a:spLocks noChangeArrowheads="1"/>
          </p:cNvSpPr>
          <p:nvPr/>
        </p:nvSpPr>
        <p:spPr bwMode="auto">
          <a:xfrm>
            <a:off x="395536" y="1131590"/>
            <a:ext cx="2088232" cy="369332"/>
          </a:xfrm>
          <a:prstGeom prst="rect">
            <a:avLst/>
          </a:prstGeom>
          <a:noFill/>
          <a:ln w="9525">
            <a:noFill/>
            <a:miter lim="800000"/>
            <a:headEnd/>
            <a:tailEnd/>
          </a:ln>
          <a:effectLst/>
        </p:spPr>
        <p:txBody>
          <a:bodyPr wrap="square">
            <a:spAutoFit/>
          </a:bodyPr>
          <a:lstStyle/>
          <a:p>
            <a:pPr eaLnBrk="0" hangingPunct="0"/>
            <a:r>
              <a:rPr lang="de-DE" sz="1800" b="1" dirty="0">
                <a:latin typeface="Swis721 Cn BT" pitchFamily="34" charset="0"/>
              </a:rPr>
              <a:t>Verbreitung</a:t>
            </a:r>
            <a:endParaRPr lang="de-DE" sz="2800" b="1" dirty="0">
              <a:latin typeface="Swis721 Cn BT" pitchFamily="34" charset="0"/>
            </a:endParaRPr>
          </a:p>
        </p:txBody>
      </p:sp>
      <p:graphicFrame>
        <p:nvGraphicFramePr>
          <p:cNvPr id="6" name="Diagramm 5">
            <a:extLst>
              <a:ext uri="{FF2B5EF4-FFF2-40B4-BE49-F238E27FC236}">
                <a16:creationId xmlns:a16="http://schemas.microsoft.com/office/drawing/2014/main" id="{5F2EF15C-5A79-42D4-82F0-8A2AA63C5E92}"/>
              </a:ext>
            </a:extLst>
          </p:cNvPr>
          <p:cNvGraphicFramePr/>
          <p:nvPr>
            <p:extLst>
              <p:ext uri="{D42A27DB-BD31-4B8C-83A1-F6EECF244321}">
                <p14:modId xmlns:p14="http://schemas.microsoft.com/office/powerpoint/2010/main" val="3869790236"/>
              </p:ext>
            </p:extLst>
          </p:nvPr>
        </p:nvGraphicFramePr>
        <p:xfrm>
          <a:off x="35496" y="1707654"/>
          <a:ext cx="4608512" cy="287349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Diagramm 8">
            <a:extLst>
              <a:ext uri="{FF2B5EF4-FFF2-40B4-BE49-F238E27FC236}">
                <a16:creationId xmlns:a16="http://schemas.microsoft.com/office/drawing/2014/main" id="{5E5ABDEB-4042-4D5F-A84E-302FA41F9822}"/>
              </a:ext>
            </a:extLst>
          </p:cNvPr>
          <p:cNvGraphicFramePr/>
          <p:nvPr>
            <p:extLst>
              <p:ext uri="{D42A27DB-BD31-4B8C-83A1-F6EECF244321}">
                <p14:modId xmlns:p14="http://schemas.microsoft.com/office/powerpoint/2010/main" val="911287168"/>
              </p:ext>
            </p:extLst>
          </p:nvPr>
        </p:nvGraphicFramePr>
        <p:xfrm>
          <a:off x="4499992" y="915566"/>
          <a:ext cx="4206552" cy="2942475"/>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feld 1">
            <a:extLst>
              <a:ext uri="{FF2B5EF4-FFF2-40B4-BE49-F238E27FC236}">
                <a16:creationId xmlns:a16="http://schemas.microsoft.com/office/drawing/2014/main" id="{5D52496A-E370-48C5-8F25-1F6BECE1BE53}"/>
              </a:ext>
            </a:extLst>
          </p:cNvPr>
          <p:cNvSpPr txBox="1"/>
          <p:nvPr/>
        </p:nvSpPr>
        <p:spPr>
          <a:xfrm>
            <a:off x="5004048" y="3723878"/>
            <a:ext cx="4104456" cy="923330"/>
          </a:xfrm>
          <a:prstGeom prst="rect">
            <a:avLst/>
          </a:prstGeom>
          <a:noFill/>
        </p:spPr>
        <p:txBody>
          <a:bodyPr wrap="square" rtlCol="0">
            <a:spAutoFit/>
          </a:bodyPr>
          <a:lstStyle/>
          <a:p>
            <a:pPr eaLnBrk="0" hangingPunct="0"/>
            <a:r>
              <a:rPr lang="de-DE" sz="1800" dirty="0">
                <a:latin typeface="Swis721 Cn BT" pitchFamily="34" charset="0"/>
              </a:rPr>
              <a:t>Mit zunehmender Verbreitung:</a:t>
            </a:r>
            <a:br>
              <a:rPr lang="de-DE" sz="1800" dirty="0">
                <a:latin typeface="Swis721 Cn BT" pitchFamily="34" charset="0"/>
              </a:rPr>
            </a:br>
            <a:r>
              <a:rPr lang="de-DE" sz="1800" dirty="0">
                <a:latin typeface="Swis721 Cn BT" pitchFamily="34" charset="0"/>
              </a:rPr>
              <a:t>Entwicklung der Nähe zwischen Land </a:t>
            </a:r>
            <a:br>
              <a:rPr lang="de-DE" sz="1800" dirty="0">
                <a:latin typeface="Swis721 Cn BT" pitchFamily="34" charset="0"/>
              </a:rPr>
            </a:br>
            <a:r>
              <a:rPr lang="de-DE" sz="1800" dirty="0">
                <a:latin typeface="Swis721 Cn BT" pitchFamily="34" charset="0"/>
              </a:rPr>
              <a:t>Sachsen-Anhalt und KITU</a:t>
            </a:r>
          </a:p>
        </p:txBody>
      </p:sp>
    </p:spTree>
    <p:extLst>
      <p:ext uri="{BB962C8B-B14F-4D97-AF65-F5344CB8AC3E}">
        <p14:creationId xmlns:p14="http://schemas.microsoft.com/office/powerpoint/2010/main" val="26764173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FB00A139-A477-48F5-B1A5-29710F84E5E5}"/>
              </a:ext>
            </a:extLst>
          </p:cNvPr>
          <p:cNvSpPr/>
          <p:nvPr/>
        </p:nvSpPr>
        <p:spPr>
          <a:xfrm>
            <a:off x="0" y="-3263"/>
            <a:ext cx="1393318" cy="516730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10" name="Rechteck 9">
            <a:extLst>
              <a:ext uri="{FF2B5EF4-FFF2-40B4-BE49-F238E27FC236}">
                <a16:creationId xmlns:a16="http://schemas.microsoft.com/office/drawing/2014/main" id="{E3AC76F3-D47F-42A7-82B9-31AEF9B1CCC8}"/>
              </a:ext>
            </a:extLst>
          </p:cNvPr>
          <p:cNvSpPr/>
          <p:nvPr/>
        </p:nvSpPr>
        <p:spPr>
          <a:xfrm>
            <a:off x="7754924" y="-3263"/>
            <a:ext cx="1393318" cy="516730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pic>
        <p:nvPicPr>
          <p:cNvPr id="1026" name="Picture 2" descr="Bekämpft Papierberge!">
            <a:extLst>
              <a:ext uri="{FF2B5EF4-FFF2-40B4-BE49-F238E27FC236}">
                <a16:creationId xmlns:a16="http://schemas.microsoft.com/office/drawing/2014/main" id="{11B57D48-E85F-4AD9-BA8D-FA98A59E8D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20538"/>
            <a:ext cx="7200800" cy="52058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70411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uppieren 11"/>
          <p:cNvGrpSpPr/>
          <p:nvPr/>
        </p:nvGrpSpPr>
        <p:grpSpPr>
          <a:xfrm>
            <a:off x="1430778" y="1316891"/>
            <a:ext cx="6597606" cy="2778401"/>
            <a:chOff x="1199456" y="2708920"/>
            <a:chExt cx="10370614" cy="2984454"/>
          </a:xfrm>
        </p:grpSpPr>
        <p:graphicFrame>
          <p:nvGraphicFramePr>
            <p:cNvPr id="14" name="Diagramm 13"/>
            <p:cNvGraphicFramePr/>
            <p:nvPr>
              <p:extLst>
                <p:ext uri="{D42A27DB-BD31-4B8C-83A1-F6EECF244321}">
                  <p14:modId xmlns:p14="http://schemas.microsoft.com/office/powerpoint/2010/main" val="1924553834"/>
                </p:ext>
              </p:extLst>
            </p:nvPr>
          </p:nvGraphicFramePr>
          <p:xfrm>
            <a:off x="1199456" y="2708920"/>
            <a:ext cx="10369152" cy="29844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Rechtwinkliges Dreieck 14"/>
            <p:cNvSpPr/>
            <p:nvPr/>
          </p:nvSpPr>
          <p:spPr>
            <a:xfrm flipH="1">
              <a:off x="1199456" y="5137219"/>
              <a:ext cx="10369152" cy="543938"/>
            </a:xfrm>
            <a:prstGeom prst="rtTriangle">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p>
          </p:txBody>
        </p:sp>
        <p:sp>
          <p:nvSpPr>
            <p:cNvPr id="16" name="Rechtwinkliges Dreieck 15"/>
            <p:cNvSpPr/>
            <p:nvPr/>
          </p:nvSpPr>
          <p:spPr>
            <a:xfrm flipH="1">
              <a:off x="4511824" y="4077072"/>
              <a:ext cx="7056784" cy="576064"/>
            </a:xfrm>
            <a:prstGeom prst="rtTriangle">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p>
          </p:txBody>
        </p:sp>
        <p:sp>
          <p:nvSpPr>
            <p:cNvPr id="17" name="Rechtwinkliges Dreieck 16"/>
            <p:cNvSpPr/>
            <p:nvPr/>
          </p:nvSpPr>
          <p:spPr>
            <a:xfrm flipH="1">
              <a:off x="7104111" y="3101086"/>
              <a:ext cx="4465959" cy="543938"/>
            </a:xfrm>
            <a:prstGeom prst="rtTriangle">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p>
          </p:txBody>
        </p:sp>
      </p:grpSp>
      <p:sp>
        <p:nvSpPr>
          <p:cNvPr id="11" name="Rectangle 1026"/>
          <p:cNvSpPr>
            <a:spLocks noChangeArrowheads="1"/>
          </p:cNvSpPr>
          <p:nvPr/>
        </p:nvSpPr>
        <p:spPr bwMode="auto">
          <a:xfrm>
            <a:off x="323528" y="248330"/>
            <a:ext cx="489654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fontAlgn="base">
              <a:spcBef>
                <a:spcPct val="0"/>
              </a:spcBef>
              <a:spcAft>
                <a:spcPct val="0"/>
              </a:spcAft>
              <a:defRPr sz="2400">
                <a:solidFill>
                  <a:schemeClr val="tx1"/>
                </a:solidFill>
                <a:latin typeface="Times New Roman" panose="02020603050405020304" pitchFamily="18" charset="0"/>
              </a:defRPr>
            </a:lvl6pPr>
            <a:lvl7pPr marL="3200400" indent="-457200" fontAlgn="base">
              <a:spcBef>
                <a:spcPct val="0"/>
              </a:spcBef>
              <a:spcAft>
                <a:spcPct val="0"/>
              </a:spcAft>
              <a:defRPr sz="2400">
                <a:solidFill>
                  <a:schemeClr val="tx1"/>
                </a:solidFill>
                <a:latin typeface="Times New Roman" panose="02020603050405020304" pitchFamily="18" charset="0"/>
              </a:defRPr>
            </a:lvl7pPr>
            <a:lvl8pPr marL="3657600" indent="-457200" fontAlgn="base">
              <a:spcBef>
                <a:spcPct val="0"/>
              </a:spcBef>
              <a:spcAft>
                <a:spcPct val="0"/>
              </a:spcAft>
              <a:defRPr sz="2400">
                <a:solidFill>
                  <a:schemeClr val="tx1"/>
                </a:solidFill>
                <a:latin typeface="Times New Roman" panose="02020603050405020304" pitchFamily="18" charset="0"/>
              </a:defRPr>
            </a:lvl8pPr>
            <a:lvl9pPr marL="4114800" indent="-457200" fontAlgn="base">
              <a:spcBef>
                <a:spcPct val="0"/>
              </a:spcBef>
              <a:spcAft>
                <a:spcPct val="0"/>
              </a:spcAft>
              <a:defRPr sz="2400">
                <a:solidFill>
                  <a:schemeClr val="tx1"/>
                </a:solidFill>
                <a:latin typeface="Times New Roman" panose="02020603050405020304" pitchFamily="18" charset="0"/>
              </a:defRPr>
            </a:lvl9pPr>
          </a:lstStyle>
          <a:p>
            <a:pPr eaLnBrk="0" hangingPunct="0"/>
            <a:r>
              <a:rPr lang="de-DE" sz="2800" b="1" dirty="0">
                <a:latin typeface="Swis721 Cn BT" pitchFamily="34" charset="0"/>
              </a:rPr>
              <a:t>Strategische Rollen der KITU</a:t>
            </a:r>
            <a:endParaRPr lang="de-DE" altLang="de-DE" sz="2800" b="1" dirty="0">
              <a:latin typeface="Swis721 Cn BT" pitchFamily="34" charset="0"/>
            </a:endParaRPr>
          </a:p>
        </p:txBody>
      </p:sp>
      <p:sp>
        <p:nvSpPr>
          <p:cNvPr id="18" name="Pfeil nach rechts 17"/>
          <p:cNvSpPr/>
          <p:nvPr/>
        </p:nvSpPr>
        <p:spPr>
          <a:xfrm rot="16200000">
            <a:off x="-319455" y="2463930"/>
            <a:ext cx="2969279" cy="675200"/>
          </a:xfrm>
          <a:prstGeom prst="rightArrow">
            <a:avLst/>
          </a:prstGeom>
          <a:solidFill>
            <a:srgbClr val="00468E"/>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de-DE" sz="1800" b="1" dirty="0">
                <a:latin typeface="Swis721 Cn BT" panose="020B0506020202030204" pitchFamily="34" charset="0"/>
              </a:rPr>
              <a:t>I  n  t  e  n  s  i  t  ä  t</a:t>
            </a:r>
          </a:p>
        </p:txBody>
      </p:sp>
      <p:sp>
        <p:nvSpPr>
          <p:cNvPr id="19" name="Pfeil nach rechts 18"/>
          <p:cNvSpPr/>
          <p:nvPr/>
        </p:nvSpPr>
        <p:spPr>
          <a:xfrm>
            <a:off x="1008534" y="4022216"/>
            <a:ext cx="7019850" cy="639010"/>
          </a:xfrm>
          <a:prstGeom prst="rightArrow">
            <a:avLst/>
          </a:prstGeom>
          <a:solidFill>
            <a:srgbClr val="00468E"/>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de-DE" sz="1800" b="1" dirty="0">
                <a:latin typeface="Swis721 Cn BT" panose="020B0506020202030204" pitchFamily="34" charset="0"/>
              </a:rPr>
              <a:t>Z  e  i  t</a:t>
            </a:r>
          </a:p>
        </p:txBody>
      </p:sp>
      <p:sp>
        <p:nvSpPr>
          <p:cNvPr id="22" name="Textfeld 21"/>
          <p:cNvSpPr txBox="1"/>
          <p:nvPr/>
        </p:nvSpPr>
        <p:spPr>
          <a:xfrm rot="21262951">
            <a:off x="6524428" y="3638461"/>
            <a:ext cx="1491921" cy="300082"/>
          </a:xfrm>
          <a:prstGeom prst="rect">
            <a:avLst/>
          </a:prstGeom>
          <a:noFill/>
        </p:spPr>
        <p:txBody>
          <a:bodyPr wrap="square" rtlCol="0">
            <a:spAutoFit/>
          </a:bodyPr>
          <a:lstStyle/>
          <a:p>
            <a:r>
              <a:rPr lang="de-DE" sz="1350" b="1" dirty="0">
                <a:solidFill>
                  <a:srgbClr val="00468E"/>
                </a:solidFill>
                <a:latin typeface="Swis721 Cn BT" panose="020B0506020202030204" pitchFamily="34" charset="0"/>
              </a:rPr>
              <a:t>Zusammenbringen</a:t>
            </a:r>
            <a:r>
              <a:rPr lang="de-DE" sz="900" b="1" dirty="0">
                <a:solidFill>
                  <a:srgbClr val="00468E"/>
                </a:solidFill>
                <a:latin typeface="Swis721 Cn BT" panose="020B0506020202030204" pitchFamily="34" charset="0"/>
              </a:rPr>
              <a:t>.</a:t>
            </a:r>
          </a:p>
        </p:txBody>
      </p:sp>
      <p:sp>
        <p:nvSpPr>
          <p:cNvPr id="23" name="Textfeld 22"/>
          <p:cNvSpPr txBox="1"/>
          <p:nvPr/>
        </p:nvSpPr>
        <p:spPr>
          <a:xfrm rot="21212913">
            <a:off x="5995289" y="2737020"/>
            <a:ext cx="2021707" cy="300082"/>
          </a:xfrm>
          <a:prstGeom prst="rect">
            <a:avLst/>
          </a:prstGeom>
          <a:noFill/>
        </p:spPr>
        <p:txBody>
          <a:bodyPr wrap="none" rtlCol="0">
            <a:spAutoFit/>
          </a:bodyPr>
          <a:lstStyle/>
          <a:p>
            <a:r>
              <a:rPr lang="de-DE" sz="1350" b="1" dirty="0">
                <a:solidFill>
                  <a:srgbClr val="00468E"/>
                </a:solidFill>
                <a:latin typeface="Swis721 Cn BT" panose="020B0506020202030204" pitchFamily="34" charset="0"/>
              </a:rPr>
              <a:t>Sagen, was man tun muss.</a:t>
            </a:r>
            <a:endParaRPr lang="de-DE" sz="900" b="1" dirty="0">
              <a:solidFill>
                <a:srgbClr val="00468E"/>
              </a:solidFill>
              <a:latin typeface="Swis721 Cn BT" panose="020B0506020202030204" pitchFamily="34" charset="0"/>
            </a:endParaRPr>
          </a:p>
        </p:txBody>
      </p:sp>
      <p:sp>
        <p:nvSpPr>
          <p:cNvPr id="24" name="Textfeld 23"/>
          <p:cNvSpPr txBox="1"/>
          <p:nvPr/>
        </p:nvSpPr>
        <p:spPr>
          <a:xfrm rot="21046217">
            <a:off x="6004207" y="1820249"/>
            <a:ext cx="2061547" cy="300082"/>
          </a:xfrm>
          <a:prstGeom prst="rect">
            <a:avLst/>
          </a:prstGeom>
          <a:noFill/>
        </p:spPr>
        <p:txBody>
          <a:bodyPr wrap="square" rtlCol="0">
            <a:spAutoFit/>
          </a:bodyPr>
          <a:lstStyle/>
          <a:p>
            <a:pPr algn="r"/>
            <a:r>
              <a:rPr lang="de-DE" sz="1350" b="1" dirty="0">
                <a:solidFill>
                  <a:srgbClr val="00468E"/>
                </a:solidFill>
                <a:latin typeface="Swis721 Cn BT" panose="020B0506020202030204" pitchFamily="34" charset="0"/>
              </a:rPr>
              <a:t>Tun, was beauftragt wird.</a:t>
            </a:r>
            <a:endParaRPr lang="de-DE" sz="900" b="1" dirty="0">
              <a:solidFill>
                <a:srgbClr val="00468E"/>
              </a:solidFill>
              <a:latin typeface="Swis721 Cn BT" panose="020B0506020202030204" pitchFamily="34" charset="0"/>
            </a:endParaRPr>
          </a:p>
        </p:txBody>
      </p:sp>
    </p:spTree>
    <p:extLst>
      <p:ext uri="{BB962C8B-B14F-4D97-AF65-F5344CB8AC3E}">
        <p14:creationId xmlns:p14="http://schemas.microsoft.com/office/powerpoint/2010/main" val="2274895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026"/>
          <p:cNvSpPr>
            <a:spLocks noChangeArrowheads="1"/>
          </p:cNvSpPr>
          <p:nvPr/>
        </p:nvSpPr>
        <p:spPr bwMode="auto">
          <a:xfrm>
            <a:off x="395536" y="267494"/>
            <a:ext cx="6120680" cy="800219"/>
          </a:xfrm>
          <a:prstGeom prst="rect">
            <a:avLst/>
          </a:prstGeom>
          <a:noFill/>
          <a:ln w="9525">
            <a:noFill/>
            <a:miter lim="800000"/>
            <a:headEnd/>
            <a:tailEnd/>
          </a:ln>
          <a:effectLst/>
        </p:spPr>
        <p:txBody>
          <a:bodyPr wrap="square">
            <a:spAutoFit/>
          </a:bodyPr>
          <a:lstStyle/>
          <a:p>
            <a:pPr eaLnBrk="0" hangingPunct="0"/>
            <a:r>
              <a:rPr lang="de-DE" sz="2800" b="1" dirty="0">
                <a:latin typeface="Swis721 Cn BT" pitchFamily="34" charset="0"/>
              </a:rPr>
              <a:t>Die KITU als Vernetzer</a:t>
            </a:r>
            <a:endParaRPr lang="de-DE" sz="3600" b="1" dirty="0">
              <a:solidFill>
                <a:srgbClr val="00468E"/>
              </a:solidFill>
              <a:latin typeface="Swis721 Cn BT" pitchFamily="34" charset="0"/>
            </a:endParaRPr>
          </a:p>
          <a:p>
            <a:pPr marL="457200" indent="-457200" eaLnBrk="0" hangingPunct="0"/>
            <a:endParaRPr lang="de-DE" sz="1800" dirty="0">
              <a:latin typeface="Swis721 Cn BT" pitchFamily="34" charset="0"/>
            </a:endParaRPr>
          </a:p>
        </p:txBody>
      </p:sp>
      <p:sp>
        <p:nvSpPr>
          <p:cNvPr id="5" name="Rectangle 1026">
            <a:extLst>
              <a:ext uri="{FF2B5EF4-FFF2-40B4-BE49-F238E27FC236}">
                <a16:creationId xmlns:a16="http://schemas.microsoft.com/office/drawing/2014/main" id="{7A334D10-6E4C-4571-9DFF-D9075E4345E0}"/>
              </a:ext>
            </a:extLst>
          </p:cNvPr>
          <p:cNvSpPr>
            <a:spLocks noChangeArrowheads="1"/>
          </p:cNvSpPr>
          <p:nvPr/>
        </p:nvSpPr>
        <p:spPr bwMode="auto">
          <a:xfrm>
            <a:off x="376919" y="915566"/>
            <a:ext cx="8227529" cy="3693319"/>
          </a:xfrm>
          <a:prstGeom prst="rect">
            <a:avLst/>
          </a:prstGeom>
          <a:noFill/>
          <a:ln w="9525">
            <a:noFill/>
            <a:miter lim="800000"/>
            <a:headEnd/>
            <a:tailEnd/>
          </a:ln>
          <a:effectLst/>
        </p:spPr>
        <p:txBody>
          <a:bodyPr wrap="square">
            <a:spAutoFit/>
          </a:bodyPr>
          <a:lstStyle/>
          <a:p>
            <a:pPr eaLnBrk="0" hangingPunct="0"/>
            <a:r>
              <a:rPr lang="de-DE" sz="1800" dirty="0">
                <a:latin typeface="Swis721 Cn BT" pitchFamily="34" charset="0"/>
              </a:rPr>
              <a:t>Aktivitäten:</a:t>
            </a:r>
          </a:p>
          <a:p>
            <a:pPr marL="457200" indent="-457200" eaLnBrk="0" hangingPunct="0">
              <a:buFont typeface="Arial" panose="020B0604020202020204" pitchFamily="34" charset="0"/>
              <a:buChar char="•"/>
            </a:pPr>
            <a:r>
              <a:rPr lang="de-DE" sz="1800" dirty="0">
                <a:latin typeface="Swis721 Cn BT" pitchFamily="34" charset="0"/>
              </a:rPr>
              <a:t>AK Strategie und Steuerung</a:t>
            </a:r>
          </a:p>
          <a:p>
            <a:pPr marL="457200" indent="-457200" eaLnBrk="0" hangingPunct="0">
              <a:buFont typeface="Arial" panose="020B0604020202020204" pitchFamily="34" charset="0"/>
              <a:buChar char="•"/>
            </a:pPr>
            <a:r>
              <a:rPr lang="de-DE" sz="1800" dirty="0">
                <a:latin typeface="Swis721 Cn BT" pitchFamily="34" charset="0"/>
              </a:rPr>
              <a:t>KITU Tag </a:t>
            </a:r>
          </a:p>
          <a:p>
            <a:pPr marL="457200" indent="-457200" eaLnBrk="0" hangingPunct="0">
              <a:buFont typeface="Arial" panose="020B0604020202020204" pitchFamily="34" charset="0"/>
              <a:buChar char="•"/>
            </a:pPr>
            <a:r>
              <a:rPr lang="de-DE" sz="1800" dirty="0">
                <a:latin typeface="Swis721 Cn BT" pitchFamily="34" charset="0"/>
              </a:rPr>
              <a:t>KITU Portal (internes Kollaborationsnetzwerk </a:t>
            </a:r>
            <a:r>
              <a:rPr lang="de-DE" sz="1800" dirty="0" err="1">
                <a:latin typeface="Swis721 Cn BT" pitchFamily="34" charset="0"/>
              </a:rPr>
              <a:t>Intrexx</a:t>
            </a:r>
            <a:r>
              <a:rPr lang="de-DE" sz="1800" dirty="0">
                <a:latin typeface="Swis721 Cn BT" pitchFamily="34" charset="0"/>
              </a:rPr>
              <a:t> Share)</a:t>
            </a:r>
          </a:p>
          <a:p>
            <a:pPr marL="457200" indent="-457200" eaLnBrk="0" hangingPunct="0">
              <a:buFont typeface="Arial" panose="020B0604020202020204" pitchFamily="34" charset="0"/>
              <a:buChar char="•"/>
            </a:pPr>
            <a:r>
              <a:rPr lang="de-DE" sz="1800" dirty="0">
                <a:latin typeface="Swis721 Cn BT" pitchFamily="34" charset="0"/>
              </a:rPr>
              <a:t>Persönliche Mitgliederbetreuung </a:t>
            </a:r>
          </a:p>
          <a:p>
            <a:pPr marL="457200" indent="-457200" eaLnBrk="0" hangingPunct="0">
              <a:buFont typeface="Arial" panose="020B0604020202020204" pitchFamily="34" charset="0"/>
              <a:buChar char="•"/>
            </a:pPr>
            <a:r>
              <a:rPr lang="de-DE" sz="1800" dirty="0">
                <a:latin typeface="Swis721 Cn BT" pitchFamily="34" charset="0"/>
              </a:rPr>
              <a:t>Beauftragter des Vorstands in Vollzeit für die Mitgliedskommunen verfügbar</a:t>
            </a:r>
          </a:p>
          <a:p>
            <a:pPr marL="457200" indent="-457200" eaLnBrk="0" hangingPunct="0">
              <a:buFont typeface="Arial" panose="020B0604020202020204" pitchFamily="34" charset="0"/>
              <a:buChar char="•"/>
            </a:pPr>
            <a:r>
              <a:rPr lang="de-DE" sz="1800" dirty="0">
                <a:latin typeface="Swis721 Cn BT" pitchFamily="34" charset="0"/>
              </a:rPr>
              <a:t>Monatlicher Newsletter</a:t>
            </a:r>
          </a:p>
          <a:p>
            <a:pPr marL="457200" indent="-457200" eaLnBrk="0" hangingPunct="0">
              <a:buFont typeface="Arial" panose="020B0604020202020204" pitchFamily="34" charset="0"/>
              <a:buChar char="•"/>
            </a:pPr>
            <a:r>
              <a:rPr lang="de-DE" sz="1800" dirty="0">
                <a:latin typeface="Swis721 Cn BT" pitchFamily="34" charset="0"/>
              </a:rPr>
              <a:t>Kundenzeitschrift „Server“ in Papier und digital</a:t>
            </a:r>
          </a:p>
          <a:p>
            <a:pPr eaLnBrk="0" hangingPunct="0"/>
            <a:endParaRPr lang="de-DE" sz="1800" dirty="0">
              <a:latin typeface="Swis721 Cn BT" pitchFamily="34" charset="0"/>
            </a:endParaRPr>
          </a:p>
          <a:p>
            <a:pPr eaLnBrk="0" hangingPunct="0"/>
            <a:r>
              <a:rPr lang="de-DE" sz="1800" dirty="0">
                <a:latin typeface="Swis721 Cn BT" pitchFamily="34" charset="0"/>
              </a:rPr>
              <a:t>In Planung:</a:t>
            </a:r>
          </a:p>
          <a:p>
            <a:pPr marL="457200" indent="-457200" eaLnBrk="0" hangingPunct="0">
              <a:buFont typeface="Arial" panose="020B0604020202020204" pitchFamily="34" charset="0"/>
              <a:buChar char="•"/>
            </a:pPr>
            <a:r>
              <a:rPr lang="de-DE" sz="1800" b="1" dirty="0">
                <a:solidFill>
                  <a:schemeClr val="bg1"/>
                </a:solidFill>
                <a:highlight>
                  <a:srgbClr val="EA891C"/>
                </a:highlight>
                <a:latin typeface="Swis721 Cn BT" pitchFamily="34" charset="0"/>
              </a:rPr>
              <a:t>  KITU Forum </a:t>
            </a:r>
            <a:r>
              <a:rPr lang="de-DE" sz="1800" b="1" dirty="0">
                <a:solidFill>
                  <a:srgbClr val="EA891C"/>
                </a:solidFill>
                <a:highlight>
                  <a:srgbClr val="EA891C"/>
                </a:highlight>
                <a:latin typeface="Swis721 Cn BT" pitchFamily="34" charset="0"/>
              </a:rPr>
              <a:t>.</a:t>
            </a:r>
            <a:br>
              <a:rPr lang="de-DE" sz="1800" b="1" dirty="0">
                <a:solidFill>
                  <a:srgbClr val="EA891C"/>
                </a:solidFill>
                <a:highlight>
                  <a:srgbClr val="EA891C"/>
                </a:highlight>
                <a:latin typeface="Swis721 Cn BT" pitchFamily="34" charset="0"/>
              </a:rPr>
            </a:br>
            <a:r>
              <a:rPr lang="de-DE" sz="1800" b="1" dirty="0">
                <a:solidFill>
                  <a:srgbClr val="EA891C"/>
                </a:solidFill>
                <a:latin typeface="Swis721 Cn BT" pitchFamily="34" charset="0"/>
              </a:rPr>
              <a:t> </a:t>
            </a:r>
            <a:r>
              <a:rPr lang="de-DE" sz="1800" b="1" dirty="0">
                <a:solidFill>
                  <a:srgbClr val="EA891C"/>
                </a:solidFill>
                <a:latin typeface="Swis721 Cn BT" pitchFamily="34" charset="0"/>
                <a:sym typeface="Wingdings" panose="05000000000000000000" pitchFamily="2" charset="2"/>
              </a:rPr>
              <a:t></a:t>
            </a:r>
            <a:r>
              <a:rPr lang="de-DE" sz="1800" b="1" dirty="0">
                <a:solidFill>
                  <a:srgbClr val="EA891C"/>
                </a:solidFill>
                <a:latin typeface="Swis721 Cn BT" pitchFamily="34" charset="0"/>
              </a:rPr>
              <a:t> </a:t>
            </a:r>
            <a:r>
              <a:rPr lang="de-DE" sz="1800" dirty="0">
                <a:latin typeface="Swis721 Cn BT" pitchFamily="34" charset="0"/>
              </a:rPr>
              <a:t>monatlich oder 2-monatlich</a:t>
            </a:r>
            <a:br>
              <a:rPr lang="de-DE" sz="1800" dirty="0">
                <a:latin typeface="Swis721 Cn BT" pitchFamily="34" charset="0"/>
              </a:rPr>
            </a:br>
            <a:r>
              <a:rPr lang="de-DE" sz="1800" dirty="0">
                <a:latin typeface="Swis721 Cn BT" pitchFamily="34" charset="0"/>
              </a:rPr>
              <a:t> </a:t>
            </a:r>
            <a:r>
              <a:rPr lang="de-DE" sz="1800" b="1" dirty="0">
                <a:solidFill>
                  <a:srgbClr val="EA891C"/>
                </a:solidFill>
                <a:latin typeface="Swis721 Cn BT" pitchFamily="34" charset="0"/>
                <a:sym typeface="Wingdings" panose="05000000000000000000" pitchFamily="2" charset="2"/>
              </a:rPr>
              <a:t></a:t>
            </a:r>
            <a:r>
              <a:rPr lang="de-DE" sz="1800" dirty="0">
                <a:latin typeface="Swis721 Cn BT" pitchFamily="34" charset="0"/>
                <a:sym typeface="Wingdings" panose="05000000000000000000" pitchFamily="2" charset="2"/>
              </a:rPr>
              <a:t> </a:t>
            </a:r>
            <a:r>
              <a:rPr lang="de-DE" sz="1800" dirty="0">
                <a:latin typeface="Swis721 Cn BT" pitchFamily="34" charset="0"/>
              </a:rPr>
              <a:t>an wechselnden kommunalen Standorten in Sachsen-Anhalt</a:t>
            </a:r>
          </a:p>
        </p:txBody>
      </p:sp>
    </p:spTree>
    <p:extLst>
      <p:ext uri="{BB962C8B-B14F-4D97-AF65-F5344CB8AC3E}">
        <p14:creationId xmlns:p14="http://schemas.microsoft.com/office/powerpoint/2010/main" val="10585477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026"/>
          <p:cNvSpPr>
            <a:spLocks noChangeArrowheads="1"/>
          </p:cNvSpPr>
          <p:nvPr/>
        </p:nvSpPr>
        <p:spPr bwMode="auto">
          <a:xfrm>
            <a:off x="395536" y="267494"/>
            <a:ext cx="6120680" cy="800219"/>
          </a:xfrm>
          <a:prstGeom prst="rect">
            <a:avLst/>
          </a:prstGeom>
          <a:noFill/>
          <a:ln w="9525">
            <a:noFill/>
            <a:miter lim="800000"/>
            <a:headEnd/>
            <a:tailEnd/>
          </a:ln>
          <a:effectLst/>
        </p:spPr>
        <p:txBody>
          <a:bodyPr wrap="square">
            <a:spAutoFit/>
          </a:bodyPr>
          <a:lstStyle/>
          <a:p>
            <a:pPr eaLnBrk="0" hangingPunct="0"/>
            <a:r>
              <a:rPr lang="de-DE" sz="2800" b="1" dirty="0">
                <a:latin typeface="Swis721 Cn BT" pitchFamily="34" charset="0"/>
              </a:rPr>
              <a:t>Die KITU als Ratgeber/Berater</a:t>
            </a:r>
            <a:endParaRPr lang="de-DE" sz="3600" b="1" dirty="0">
              <a:solidFill>
                <a:srgbClr val="00468E"/>
              </a:solidFill>
              <a:latin typeface="Swis721 Cn BT" pitchFamily="34" charset="0"/>
            </a:endParaRPr>
          </a:p>
          <a:p>
            <a:pPr marL="457200" indent="-457200" eaLnBrk="0" hangingPunct="0"/>
            <a:endParaRPr lang="de-DE" sz="1800" dirty="0">
              <a:latin typeface="Swis721 Cn BT" pitchFamily="34" charset="0"/>
            </a:endParaRPr>
          </a:p>
        </p:txBody>
      </p:sp>
      <p:sp>
        <p:nvSpPr>
          <p:cNvPr id="5" name="Rectangle 1026">
            <a:extLst>
              <a:ext uri="{FF2B5EF4-FFF2-40B4-BE49-F238E27FC236}">
                <a16:creationId xmlns:a16="http://schemas.microsoft.com/office/drawing/2014/main" id="{7A334D10-6E4C-4571-9DFF-D9075E4345E0}"/>
              </a:ext>
            </a:extLst>
          </p:cNvPr>
          <p:cNvSpPr>
            <a:spLocks noChangeArrowheads="1"/>
          </p:cNvSpPr>
          <p:nvPr/>
        </p:nvSpPr>
        <p:spPr bwMode="auto">
          <a:xfrm>
            <a:off x="323528" y="915566"/>
            <a:ext cx="7272807" cy="2893100"/>
          </a:xfrm>
          <a:prstGeom prst="rect">
            <a:avLst/>
          </a:prstGeom>
          <a:noFill/>
          <a:ln w="9525">
            <a:noFill/>
            <a:miter lim="800000"/>
            <a:headEnd/>
            <a:tailEnd/>
          </a:ln>
          <a:effectLst/>
        </p:spPr>
        <p:txBody>
          <a:bodyPr wrap="square">
            <a:spAutoFit/>
          </a:bodyPr>
          <a:lstStyle/>
          <a:p>
            <a:pPr eaLnBrk="0" hangingPunct="0"/>
            <a:r>
              <a:rPr lang="de-DE" sz="2000" dirty="0">
                <a:latin typeface="Swis721 Cn BT" pitchFamily="34" charset="0"/>
              </a:rPr>
              <a:t>Aktivitäten:</a:t>
            </a:r>
            <a:endParaRPr lang="de-DE" sz="1800" dirty="0">
              <a:latin typeface="Swis721 Cn BT" pitchFamily="34" charset="0"/>
            </a:endParaRPr>
          </a:p>
          <a:p>
            <a:pPr marL="457200" indent="-457200" eaLnBrk="0" hangingPunct="0">
              <a:buFont typeface="Arial" panose="020B0604020202020204" pitchFamily="34" charset="0"/>
              <a:buChar char="•"/>
            </a:pPr>
            <a:r>
              <a:rPr lang="de-DE" sz="1800" dirty="0">
                <a:latin typeface="Swis721 Cn BT" pitchFamily="34" charset="0"/>
              </a:rPr>
              <a:t>Kommunale Kompetenz in Fachverfahren und Technik</a:t>
            </a:r>
          </a:p>
          <a:p>
            <a:pPr marL="457200" indent="-457200" eaLnBrk="0" hangingPunct="0">
              <a:buFont typeface="Arial" panose="020B0604020202020204" pitchFamily="34" charset="0"/>
              <a:buChar char="•"/>
            </a:pPr>
            <a:r>
              <a:rPr lang="de-DE" sz="1800" dirty="0">
                <a:latin typeface="Swis721 Cn BT" pitchFamily="34" charset="0"/>
              </a:rPr>
              <a:t>Kompetenz im Datenschutz</a:t>
            </a:r>
          </a:p>
          <a:p>
            <a:pPr marL="457200" indent="-457200" eaLnBrk="0" hangingPunct="0">
              <a:buFont typeface="Arial" panose="020B0604020202020204" pitchFamily="34" charset="0"/>
              <a:buChar char="•"/>
            </a:pPr>
            <a:r>
              <a:rPr lang="de-DE" sz="1800" dirty="0">
                <a:latin typeface="Swis721 Cn BT" pitchFamily="34" charset="0"/>
              </a:rPr>
              <a:t>Digitalisierungsberatung mit SIKOSA</a:t>
            </a:r>
          </a:p>
          <a:p>
            <a:pPr marL="457200" indent="-457200" eaLnBrk="0" hangingPunct="0">
              <a:buFont typeface="Arial" panose="020B0604020202020204" pitchFamily="34" charset="0"/>
              <a:buChar char="•"/>
            </a:pPr>
            <a:r>
              <a:rPr lang="de-DE" sz="1800" dirty="0">
                <a:latin typeface="Swis721 Cn BT" pitchFamily="34" charset="0"/>
              </a:rPr>
              <a:t>IT-Ist-Analysen in Kommunalverwaltungen</a:t>
            </a:r>
          </a:p>
          <a:p>
            <a:pPr marL="457200" indent="-457200" eaLnBrk="0" hangingPunct="0">
              <a:buFont typeface="Arial" panose="020B0604020202020204" pitchFamily="34" charset="0"/>
              <a:buChar char="•"/>
            </a:pPr>
            <a:r>
              <a:rPr lang="de-DE" sz="1800" dirty="0">
                <a:latin typeface="Swis721 Cn BT" pitchFamily="34" charset="0"/>
              </a:rPr>
              <a:t>Kooperation zwischen KITU und Dataport für die Beratung der Kommunen und die Umsetzung des OZG</a:t>
            </a:r>
          </a:p>
          <a:p>
            <a:pPr marL="457200" indent="-457200" eaLnBrk="0" hangingPunct="0">
              <a:buFont typeface="Arial" panose="020B0604020202020204" pitchFamily="34" charset="0"/>
              <a:buChar char="•"/>
            </a:pPr>
            <a:r>
              <a:rPr lang="de-DE" sz="1800" dirty="0">
                <a:latin typeface="Swis721 Cn BT" pitchFamily="34" charset="0"/>
              </a:rPr>
              <a:t>Consulting und Beratungsdienstleistung für diverse Fachanwendungen und Weiterentwicklungen</a:t>
            </a:r>
          </a:p>
          <a:p>
            <a:pPr marL="457200" indent="-457200" eaLnBrk="0" hangingPunct="0">
              <a:buFont typeface="Arial" panose="020B0604020202020204" pitchFamily="34" charset="0"/>
              <a:buChar char="•"/>
            </a:pPr>
            <a:r>
              <a:rPr lang="de-DE" sz="1800" dirty="0">
                <a:latin typeface="Swis721 Cn BT" pitchFamily="34" charset="0"/>
              </a:rPr>
              <a:t>Beratung in Richtung Standardisierung und Synergieeffekte</a:t>
            </a:r>
          </a:p>
        </p:txBody>
      </p:sp>
    </p:spTree>
    <p:extLst>
      <p:ext uri="{BB962C8B-B14F-4D97-AF65-F5344CB8AC3E}">
        <p14:creationId xmlns:p14="http://schemas.microsoft.com/office/powerpoint/2010/main" val="3952837757"/>
      </p:ext>
    </p:extLst>
  </p:cSld>
  <p:clrMapOvr>
    <a:masterClrMapping/>
  </p:clrMapOvr>
</p:sld>
</file>

<file path=ppt/theme/theme1.xml><?xml version="1.0" encoding="utf-8"?>
<a:theme xmlns:a="http://schemas.openxmlformats.org/drawingml/2006/main" name="PPT_Vorlage_KITU">
  <a:themeElements>
    <a:clrScheme name="Gelb">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PPT_Vorlage_KITU (2)">
      <a:majorFont>
        <a:latin typeface="Swis721 BT"/>
        <a:ea typeface=""/>
        <a:cs typeface=""/>
      </a:majorFont>
      <a:minorFont>
        <a:latin typeface="Swis721 BT"/>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PT_Vorlage_KITU (2)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PT_Vorlage_KITU (2)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PT_Vorlage_KITU (2)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PT_Vorlage_KITU (2)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PT_Vorlage_KITU (2)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PT_Vorlage_KITU (2)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PT_Vorlage_KITU (2)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10624_Präsentation_KITU.potx" id="{3DE8F324-62E4-4C19-8B8D-04F59AA13A2A}" vid="{44F2122B-7EEE-4263-BB3D-2004296381AD}"/>
    </a:ext>
  </a:ext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räsentation_KITU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räsentation_KITU">
    <a:majorFont>
      <a:latin typeface="Swis721 BT"/>
      <a:ea typeface=""/>
      <a:cs typeface=""/>
    </a:majorFont>
    <a:minorFont>
      <a:latin typeface="Swis721 BT"/>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Präsentation_KITU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räsentation_KITU">
    <a:majorFont>
      <a:latin typeface="Swis721 BT"/>
      <a:ea typeface=""/>
      <a:cs typeface=""/>
    </a:majorFont>
    <a:minorFont>
      <a:latin typeface="Swis721 BT"/>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Präsentation_KITU</Template>
  <TotalTime>0</TotalTime>
  <Words>615</Words>
  <Application>Microsoft Office PowerPoint</Application>
  <PresentationFormat>Bildschirmpräsentation (16:9)</PresentationFormat>
  <Paragraphs>119</Paragraphs>
  <Slides>12</Slides>
  <Notes>5</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12</vt:i4>
      </vt:variant>
    </vt:vector>
  </HeadingPairs>
  <TitlesOfParts>
    <vt:vector size="19" baseType="lpstr">
      <vt:lpstr>Swis721 Cn BT</vt:lpstr>
      <vt:lpstr>Swis721 BT</vt:lpstr>
      <vt:lpstr>Swis721 BlkCn BT</vt:lpstr>
      <vt:lpstr>Times New Roman</vt:lpstr>
      <vt:lpstr>Arial</vt:lpstr>
      <vt:lpstr>Wingdings</vt:lpstr>
      <vt:lpstr>PPT_Vorlage_KITU</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Jan Petereit</dc:creator>
  <cp:lastModifiedBy>Martin Steffen</cp:lastModifiedBy>
  <cp:revision>37</cp:revision>
  <dcterms:created xsi:type="dcterms:W3CDTF">2022-09-23T11:18:25Z</dcterms:created>
  <dcterms:modified xsi:type="dcterms:W3CDTF">2022-09-28T07:52:35Z</dcterms:modified>
</cp:coreProperties>
</file>